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theme/theme6.xml" ContentType="application/vnd.openxmlformats-officedocument.theme+xml"/>
  <Override PartName="/ppt/slideLayouts/slideLayout43.xml" ContentType="application/vnd.openxmlformats-officedocument.presentationml.slideLayout+xml"/>
  <Override PartName="/ppt/theme/theme7.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8.xml" ContentType="application/vnd.openxmlformats-officedocument.theme+xml"/>
  <Override PartName="/ppt/slideLayouts/slideLayout46.xml" ContentType="application/vnd.openxmlformats-officedocument.presentationml.slideLayout+xml"/>
  <Override PartName="/ppt/theme/theme9.xml" ContentType="application/vnd.openxmlformats-officedocument.theme+xml"/>
  <Override PartName="/ppt/slideLayouts/slideLayout47.xml" ContentType="application/vnd.openxmlformats-officedocument.presentationml.slideLayout+xml"/>
  <Override PartName="/ppt/theme/theme10.xml" ContentType="application/vnd.openxmlformats-officedocument.theme+xml"/>
  <Override PartName="/ppt/slideLayouts/slideLayout48.xml" ContentType="application/vnd.openxmlformats-officedocument.presentationml.slideLayout+xml"/>
  <Override PartName="/ppt/theme/theme11.xml" ContentType="application/vnd.openxmlformats-officedocument.theme+xml"/>
  <Override PartName="/ppt/slideLayouts/slideLayout49.xml" ContentType="application/vnd.openxmlformats-officedocument.presentationml.slideLayout+xml"/>
  <Override PartName="/ppt/theme/theme12.xml" ContentType="application/vnd.openxmlformats-officedocument.theme+xml"/>
  <Override PartName="/ppt/slideLayouts/slideLayout50.xml" ContentType="application/vnd.openxmlformats-officedocument.presentationml.slideLayout+xml"/>
  <Override PartName="/ppt/theme/theme13.xml" ContentType="application/vnd.openxmlformats-officedocument.theme+xml"/>
  <Override PartName="/ppt/slideLayouts/slideLayout51.xml" ContentType="application/vnd.openxmlformats-officedocument.presentationml.slideLayout+xml"/>
  <Override PartName="/ppt/theme/theme14.xml" ContentType="application/vnd.openxmlformats-officedocument.theme+xml"/>
  <Override PartName="/ppt/slideLayouts/slideLayout52.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0" r:id="rId1"/>
    <p:sldMasterId id="2147483760" r:id="rId2"/>
    <p:sldMasterId id="2147483761" r:id="rId3"/>
    <p:sldMasterId id="2147485044" r:id="rId4"/>
    <p:sldMasterId id="2147485046" r:id="rId5"/>
    <p:sldMasterId id="2147485051" r:id="rId6"/>
    <p:sldMasterId id="2147485053" r:id="rId7"/>
    <p:sldMasterId id="2147485056" r:id="rId8"/>
    <p:sldMasterId id="2147485059" r:id="rId9"/>
    <p:sldMasterId id="2147485061" r:id="rId10"/>
    <p:sldMasterId id="2147485063" r:id="rId11"/>
    <p:sldMasterId id="2147485065" r:id="rId12"/>
    <p:sldMasterId id="2147485067" r:id="rId13"/>
    <p:sldMasterId id="2147485072" r:id="rId14"/>
    <p:sldMasterId id="2147485074" r:id="rId15"/>
  </p:sldMasterIdLst>
  <p:notesMasterIdLst>
    <p:notesMasterId r:id="rId42"/>
  </p:notesMasterIdLst>
  <p:handoutMasterIdLst>
    <p:handoutMasterId r:id="rId43"/>
  </p:handoutMasterIdLst>
  <p:sldIdLst>
    <p:sldId id="545" r:id="rId16"/>
    <p:sldId id="657" r:id="rId17"/>
    <p:sldId id="658" r:id="rId18"/>
    <p:sldId id="659" r:id="rId19"/>
    <p:sldId id="660" r:id="rId20"/>
    <p:sldId id="661" r:id="rId21"/>
    <p:sldId id="662" r:id="rId22"/>
    <p:sldId id="663" r:id="rId23"/>
    <p:sldId id="664" r:id="rId24"/>
    <p:sldId id="665" r:id="rId25"/>
    <p:sldId id="666" r:id="rId26"/>
    <p:sldId id="667" r:id="rId27"/>
    <p:sldId id="668" r:id="rId28"/>
    <p:sldId id="669" r:id="rId29"/>
    <p:sldId id="670" r:id="rId30"/>
    <p:sldId id="671" r:id="rId31"/>
    <p:sldId id="672" r:id="rId32"/>
    <p:sldId id="673" r:id="rId33"/>
    <p:sldId id="674" r:id="rId34"/>
    <p:sldId id="675" r:id="rId35"/>
    <p:sldId id="676" r:id="rId36"/>
    <p:sldId id="677" r:id="rId37"/>
    <p:sldId id="678" r:id="rId38"/>
    <p:sldId id="679" r:id="rId39"/>
    <p:sldId id="680" r:id="rId40"/>
    <p:sldId id="681" r:id="rId41"/>
  </p:sldIdLst>
  <p:sldSz cx="9144000" cy="6858000" type="screen4x3"/>
  <p:notesSz cx="6858000" cy="9266238"/>
  <p:defaultTextStyle>
    <a:defPPr>
      <a:defRPr lang="en-US"/>
    </a:defPPr>
    <a:lvl1pPr algn="l" rtl="0" fontAlgn="base">
      <a:spcBef>
        <a:spcPct val="0"/>
      </a:spcBef>
      <a:spcAft>
        <a:spcPct val="0"/>
      </a:spcAft>
      <a:defRPr i="1" kern="1200">
        <a:solidFill>
          <a:schemeClr val="tx1"/>
        </a:solidFill>
        <a:latin typeface="Verdana" pitchFamily="34" charset="0"/>
        <a:ea typeface="MS PGothic" pitchFamily="34" charset="-128"/>
        <a:cs typeface="+mn-cs"/>
      </a:defRPr>
    </a:lvl1pPr>
    <a:lvl2pPr marL="457200" algn="l" rtl="0" fontAlgn="base">
      <a:spcBef>
        <a:spcPct val="0"/>
      </a:spcBef>
      <a:spcAft>
        <a:spcPct val="0"/>
      </a:spcAft>
      <a:defRPr i="1" kern="1200">
        <a:solidFill>
          <a:schemeClr val="tx1"/>
        </a:solidFill>
        <a:latin typeface="Verdana" pitchFamily="34" charset="0"/>
        <a:ea typeface="MS PGothic" pitchFamily="34" charset="-128"/>
        <a:cs typeface="+mn-cs"/>
      </a:defRPr>
    </a:lvl2pPr>
    <a:lvl3pPr marL="914400" algn="l" rtl="0" fontAlgn="base">
      <a:spcBef>
        <a:spcPct val="0"/>
      </a:spcBef>
      <a:spcAft>
        <a:spcPct val="0"/>
      </a:spcAft>
      <a:defRPr i="1" kern="1200">
        <a:solidFill>
          <a:schemeClr val="tx1"/>
        </a:solidFill>
        <a:latin typeface="Verdana" pitchFamily="34" charset="0"/>
        <a:ea typeface="MS PGothic" pitchFamily="34" charset="-128"/>
        <a:cs typeface="+mn-cs"/>
      </a:defRPr>
    </a:lvl3pPr>
    <a:lvl4pPr marL="1371600" algn="l" rtl="0" fontAlgn="base">
      <a:spcBef>
        <a:spcPct val="0"/>
      </a:spcBef>
      <a:spcAft>
        <a:spcPct val="0"/>
      </a:spcAft>
      <a:defRPr i="1" kern="1200">
        <a:solidFill>
          <a:schemeClr val="tx1"/>
        </a:solidFill>
        <a:latin typeface="Verdana" pitchFamily="34" charset="0"/>
        <a:ea typeface="MS PGothic" pitchFamily="34" charset="-128"/>
        <a:cs typeface="+mn-cs"/>
      </a:defRPr>
    </a:lvl4pPr>
    <a:lvl5pPr marL="1828800" algn="l" rtl="0" fontAlgn="base">
      <a:spcBef>
        <a:spcPct val="0"/>
      </a:spcBef>
      <a:spcAft>
        <a:spcPct val="0"/>
      </a:spcAft>
      <a:defRPr i="1" kern="1200">
        <a:solidFill>
          <a:schemeClr val="tx1"/>
        </a:solidFill>
        <a:latin typeface="Verdana" pitchFamily="34" charset="0"/>
        <a:ea typeface="MS PGothic" pitchFamily="34" charset="-128"/>
        <a:cs typeface="+mn-cs"/>
      </a:defRPr>
    </a:lvl5pPr>
    <a:lvl6pPr marL="2286000" algn="l" defTabSz="914400" rtl="0" eaLnBrk="1" latinLnBrk="0" hangingPunct="1">
      <a:defRPr i="1" kern="1200">
        <a:solidFill>
          <a:schemeClr val="tx1"/>
        </a:solidFill>
        <a:latin typeface="Verdana" pitchFamily="34" charset="0"/>
        <a:ea typeface="MS PGothic" pitchFamily="34" charset="-128"/>
        <a:cs typeface="+mn-cs"/>
      </a:defRPr>
    </a:lvl6pPr>
    <a:lvl7pPr marL="2743200" algn="l" defTabSz="914400" rtl="0" eaLnBrk="1" latinLnBrk="0" hangingPunct="1">
      <a:defRPr i="1" kern="1200">
        <a:solidFill>
          <a:schemeClr val="tx1"/>
        </a:solidFill>
        <a:latin typeface="Verdana" pitchFamily="34" charset="0"/>
        <a:ea typeface="MS PGothic" pitchFamily="34" charset="-128"/>
        <a:cs typeface="+mn-cs"/>
      </a:defRPr>
    </a:lvl7pPr>
    <a:lvl8pPr marL="3200400" algn="l" defTabSz="914400" rtl="0" eaLnBrk="1" latinLnBrk="0" hangingPunct="1">
      <a:defRPr i="1" kern="1200">
        <a:solidFill>
          <a:schemeClr val="tx1"/>
        </a:solidFill>
        <a:latin typeface="Verdana" pitchFamily="34" charset="0"/>
        <a:ea typeface="MS PGothic" pitchFamily="34" charset="-128"/>
        <a:cs typeface="+mn-cs"/>
      </a:defRPr>
    </a:lvl8pPr>
    <a:lvl9pPr marL="3657600" algn="l" defTabSz="914400" rtl="0" eaLnBrk="1" latinLnBrk="0" hangingPunct="1">
      <a:defRPr i="1" kern="1200">
        <a:solidFill>
          <a:schemeClr val="tx1"/>
        </a:solidFill>
        <a:latin typeface="Verdana" pitchFamily="34" charset="0"/>
        <a:ea typeface="MS PGothic" pitchFamily="34" charset="-128"/>
        <a:cs typeface="+mn-cs"/>
      </a:defRPr>
    </a:lvl9pPr>
  </p:defaultTextStyle>
  <p:extLst>
    <p:ext uri="{EFAFB233-063F-42B5-8137-9DF3F51BA10A}">
      <p15:sldGuideLst xmlns:p15="http://schemas.microsoft.com/office/powerpoint/2012/main">
        <p15:guide id="1" orient="horz" pos="528">
          <p15:clr>
            <a:srgbClr val="A4A3A4"/>
          </p15:clr>
        </p15:guide>
        <p15:guide id="2" pos="144">
          <p15:clr>
            <a:srgbClr val="A4A3A4"/>
          </p15:clr>
        </p15:guide>
      </p15:sldGuideLst>
    </p:ext>
    <p:ext uri="{2D200454-40CA-4A62-9FC3-DE9A4176ACB9}">
      <p15:notesGuideLst xmlns:p15="http://schemas.microsoft.com/office/powerpoint/2012/main">
        <p15:guide id="1" orient="horz" pos="291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 initials="A"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E7B7"/>
    <a:srgbClr val="FFF6E5"/>
    <a:srgbClr val="E2E2E2"/>
    <a:srgbClr val="E9EDF4"/>
    <a:srgbClr val="4F81BD"/>
    <a:srgbClr val="990000"/>
    <a:srgbClr val="EAEAEA"/>
    <a:srgbClr val="FFF0D1"/>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99642" autoAdjust="0"/>
  </p:normalViewPr>
  <p:slideViewPr>
    <p:cSldViewPr>
      <p:cViewPr varScale="1">
        <p:scale>
          <a:sx n="86" d="100"/>
          <a:sy n="86" d="100"/>
        </p:scale>
        <p:origin x="1243" y="58"/>
      </p:cViewPr>
      <p:guideLst>
        <p:guide orient="horz" pos="528"/>
        <p:guide pos="14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102"/>
    </p:cViewPr>
  </p:sorterViewPr>
  <p:notesViewPr>
    <p:cSldViewPr>
      <p:cViewPr>
        <p:scale>
          <a:sx n="100" d="100"/>
          <a:sy n="100" d="100"/>
        </p:scale>
        <p:origin x="-1506" y="420"/>
      </p:cViewPr>
      <p:guideLst>
        <p:guide orient="horz" pos="291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1.xml"/><Relationship Id="rId29"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10" Type="http://schemas.openxmlformats.org/officeDocument/2006/relationships/slideMaster" Target="slideMasters/slideMaster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viewProps" Target="viewProps.xml"/><Relationship Id="rId20" Type="http://schemas.openxmlformats.org/officeDocument/2006/relationships/slide" Target="slides/slide5.xml"/><Relationship Id="rId41" Type="http://schemas.openxmlformats.org/officeDocument/2006/relationships/slide" Target="slides/slide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971800" cy="461963"/>
          </a:xfrm>
          <a:prstGeom prst="rect">
            <a:avLst/>
          </a:prstGeom>
          <a:noFill/>
          <a:ln w="9525">
            <a:noFill/>
            <a:miter lim="800000"/>
            <a:headEnd/>
            <a:tailEnd/>
          </a:ln>
          <a:effectLst/>
        </p:spPr>
        <p:txBody>
          <a:bodyPr vert="horz" wrap="square" lIns="92272" tIns="46136" rIns="92272" bIns="46136" numCol="1" anchor="t" anchorCtr="0" compatLnSpc="1">
            <a:prstTxWarp prst="textNoShape">
              <a:avLst/>
            </a:prstTxWarp>
          </a:bodyPr>
          <a:lstStyle>
            <a:lvl1pPr defTabSz="922338">
              <a:defRPr sz="1200" i="0">
                <a:latin typeface="Times New Roman" pitchFamily="18" charset="0"/>
                <a:ea typeface="宋体" pitchFamily="2" charset="-122"/>
              </a:defRPr>
            </a:lvl1pPr>
          </a:lstStyle>
          <a:p>
            <a:pPr>
              <a:defRPr/>
            </a:pPr>
            <a:endParaRPr lang="en-US" altLang="zh-CN" dirty="0"/>
          </a:p>
        </p:txBody>
      </p:sp>
      <p:sp>
        <p:nvSpPr>
          <p:cNvPr id="32771" name="Rectangle 3"/>
          <p:cNvSpPr>
            <a:spLocks noGrp="1" noChangeArrowheads="1"/>
          </p:cNvSpPr>
          <p:nvPr>
            <p:ph type="dt" sz="quarter" idx="1"/>
          </p:nvPr>
        </p:nvSpPr>
        <p:spPr bwMode="auto">
          <a:xfrm>
            <a:off x="3886200" y="0"/>
            <a:ext cx="2971800" cy="461963"/>
          </a:xfrm>
          <a:prstGeom prst="rect">
            <a:avLst/>
          </a:prstGeom>
          <a:noFill/>
          <a:ln w="9525">
            <a:noFill/>
            <a:miter lim="800000"/>
            <a:headEnd/>
            <a:tailEnd/>
          </a:ln>
          <a:effectLst/>
        </p:spPr>
        <p:txBody>
          <a:bodyPr vert="horz" wrap="square" lIns="92272" tIns="46136" rIns="92272" bIns="46136" numCol="1" anchor="t" anchorCtr="0" compatLnSpc="1">
            <a:prstTxWarp prst="textNoShape">
              <a:avLst/>
            </a:prstTxWarp>
          </a:bodyPr>
          <a:lstStyle>
            <a:lvl1pPr algn="r" defTabSz="922338">
              <a:defRPr sz="1200" i="0">
                <a:latin typeface="Times New Roman" pitchFamily="18" charset="0"/>
                <a:ea typeface="宋体" pitchFamily="2" charset="-122"/>
              </a:defRPr>
            </a:lvl1pPr>
          </a:lstStyle>
          <a:p>
            <a:pPr>
              <a:defRPr/>
            </a:pPr>
            <a:endParaRPr lang="en-US" altLang="zh-CN" dirty="0"/>
          </a:p>
        </p:txBody>
      </p:sp>
      <p:sp>
        <p:nvSpPr>
          <p:cNvPr id="32772" name="Rectangle 4"/>
          <p:cNvSpPr>
            <a:spLocks noGrp="1" noChangeArrowheads="1"/>
          </p:cNvSpPr>
          <p:nvPr>
            <p:ph type="ftr" sz="quarter" idx="2"/>
          </p:nvPr>
        </p:nvSpPr>
        <p:spPr bwMode="auto">
          <a:xfrm>
            <a:off x="0" y="8804275"/>
            <a:ext cx="2971800" cy="461963"/>
          </a:xfrm>
          <a:prstGeom prst="rect">
            <a:avLst/>
          </a:prstGeom>
          <a:noFill/>
          <a:ln w="9525">
            <a:noFill/>
            <a:miter lim="800000"/>
            <a:headEnd/>
            <a:tailEnd/>
          </a:ln>
          <a:effectLst/>
        </p:spPr>
        <p:txBody>
          <a:bodyPr vert="horz" wrap="square" lIns="92272" tIns="46136" rIns="92272" bIns="46136" numCol="1" anchor="b" anchorCtr="0" compatLnSpc="1">
            <a:prstTxWarp prst="textNoShape">
              <a:avLst/>
            </a:prstTxWarp>
          </a:bodyPr>
          <a:lstStyle>
            <a:lvl1pPr defTabSz="922338">
              <a:defRPr sz="1200" i="0">
                <a:latin typeface="Times New Roman" pitchFamily="18" charset="0"/>
                <a:ea typeface="宋体" pitchFamily="2" charset="-122"/>
              </a:defRPr>
            </a:lvl1pPr>
          </a:lstStyle>
          <a:p>
            <a:pPr>
              <a:defRPr/>
            </a:pPr>
            <a:endParaRPr lang="en-US" altLang="zh-CN" dirty="0"/>
          </a:p>
        </p:txBody>
      </p:sp>
      <p:sp>
        <p:nvSpPr>
          <p:cNvPr id="32773" name="Rectangle 5"/>
          <p:cNvSpPr>
            <a:spLocks noGrp="1" noChangeArrowheads="1"/>
          </p:cNvSpPr>
          <p:nvPr>
            <p:ph type="sldNum" sz="quarter" idx="3"/>
          </p:nvPr>
        </p:nvSpPr>
        <p:spPr bwMode="auto">
          <a:xfrm>
            <a:off x="3886200" y="8804275"/>
            <a:ext cx="2971800" cy="461963"/>
          </a:xfrm>
          <a:prstGeom prst="rect">
            <a:avLst/>
          </a:prstGeom>
          <a:noFill/>
          <a:ln w="9525">
            <a:noFill/>
            <a:miter lim="800000"/>
            <a:headEnd/>
            <a:tailEnd/>
          </a:ln>
          <a:effectLst/>
        </p:spPr>
        <p:txBody>
          <a:bodyPr vert="horz" wrap="square" lIns="92272" tIns="46136" rIns="92272" bIns="46136" numCol="1" anchor="b" anchorCtr="0" compatLnSpc="1">
            <a:prstTxWarp prst="textNoShape">
              <a:avLst/>
            </a:prstTxWarp>
          </a:bodyPr>
          <a:lstStyle>
            <a:lvl1pPr algn="r" defTabSz="922338">
              <a:defRPr sz="1200" i="0">
                <a:latin typeface="Times New Roman" pitchFamily="18" charset="0"/>
                <a:ea typeface="宋体" pitchFamily="2" charset="-122"/>
              </a:defRPr>
            </a:lvl1pPr>
          </a:lstStyle>
          <a:p>
            <a:pPr>
              <a:defRPr/>
            </a:pPr>
            <a:fld id="{9259C565-23F6-4A1E-96E3-7DB12E23C3D7}" type="slidenum">
              <a:rPr lang="zh-CN" altLang="en-US"/>
              <a:pPr>
                <a:defRPr/>
              </a:pPr>
              <a:t>‹#›</a:t>
            </a:fld>
            <a:endParaRPr lang="en-US" altLang="zh-CN" dirty="0"/>
          </a:p>
        </p:txBody>
      </p:sp>
    </p:spTree>
    <p:extLst>
      <p:ext uri="{BB962C8B-B14F-4D97-AF65-F5344CB8AC3E}">
        <p14:creationId xmlns:p14="http://schemas.microsoft.com/office/powerpoint/2010/main" val="28730084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971800" cy="461963"/>
          </a:xfrm>
          <a:prstGeom prst="rect">
            <a:avLst/>
          </a:prstGeom>
          <a:noFill/>
          <a:ln w="9525">
            <a:noFill/>
            <a:miter lim="800000"/>
            <a:headEnd/>
            <a:tailEnd/>
          </a:ln>
          <a:effectLst/>
        </p:spPr>
        <p:txBody>
          <a:bodyPr vert="horz" wrap="square" lIns="92272" tIns="46136" rIns="92272" bIns="46136" numCol="1" anchor="t" anchorCtr="0" compatLnSpc="1">
            <a:prstTxWarp prst="textNoShape">
              <a:avLst/>
            </a:prstTxWarp>
          </a:bodyPr>
          <a:lstStyle>
            <a:lvl1pPr defTabSz="922338">
              <a:defRPr sz="1200" i="0">
                <a:latin typeface="Times New Roman" pitchFamily="18" charset="0"/>
                <a:ea typeface="宋体" pitchFamily="2" charset="-122"/>
              </a:defRPr>
            </a:lvl1pPr>
          </a:lstStyle>
          <a:p>
            <a:pPr>
              <a:defRPr/>
            </a:pPr>
            <a:endParaRPr lang="en-US" altLang="zh-CN" dirty="0"/>
          </a:p>
        </p:txBody>
      </p:sp>
      <p:sp>
        <p:nvSpPr>
          <p:cNvPr id="1027" name="Rectangle 3"/>
          <p:cNvSpPr>
            <a:spLocks noGrp="1" noChangeArrowheads="1"/>
          </p:cNvSpPr>
          <p:nvPr>
            <p:ph type="dt" idx="1"/>
          </p:nvPr>
        </p:nvSpPr>
        <p:spPr bwMode="auto">
          <a:xfrm>
            <a:off x="3886200" y="0"/>
            <a:ext cx="2971800" cy="461963"/>
          </a:xfrm>
          <a:prstGeom prst="rect">
            <a:avLst/>
          </a:prstGeom>
          <a:noFill/>
          <a:ln w="9525">
            <a:noFill/>
            <a:miter lim="800000"/>
            <a:headEnd/>
            <a:tailEnd/>
          </a:ln>
          <a:effectLst/>
        </p:spPr>
        <p:txBody>
          <a:bodyPr vert="horz" wrap="square" lIns="92272" tIns="46136" rIns="92272" bIns="46136" numCol="1" anchor="t" anchorCtr="0" compatLnSpc="1">
            <a:prstTxWarp prst="textNoShape">
              <a:avLst/>
            </a:prstTxWarp>
          </a:bodyPr>
          <a:lstStyle>
            <a:lvl1pPr algn="r" defTabSz="922338">
              <a:defRPr sz="1200" i="0">
                <a:latin typeface="Times New Roman" pitchFamily="18" charset="0"/>
                <a:ea typeface="宋体" pitchFamily="2" charset="-122"/>
              </a:defRPr>
            </a:lvl1pPr>
          </a:lstStyle>
          <a:p>
            <a:pPr>
              <a:defRPr/>
            </a:pPr>
            <a:endParaRPr lang="en-US" altLang="zh-CN" dirty="0"/>
          </a:p>
        </p:txBody>
      </p:sp>
      <p:sp>
        <p:nvSpPr>
          <p:cNvPr id="25604" name="Rectangle 4"/>
          <p:cNvSpPr>
            <a:spLocks noGrp="1" noRot="1" noChangeAspect="1" noChangeArrowheads="1" noTextEdit="1"/>
          </p:cNvSpPr>
          <p:nvPr>
            <p:ph type="sldImg" idx="2"/>
          </p:nvPr>
        </p:nvSpPr>
        <p:spPr bwMode="auto">
          <a:xfrm>
            <a:off x="1116013" y="696913"/>
            <a:ext cx="4629150" cy="3471862"/>
          </a:xfrm>
          <a:prstGeom prst="rect">
            <a:avLst/>
          </a:prstGeom>
          <a:noFill/>
          <a:ln w="9525">
            <a:solidFill>
              <a:srgbClr val="000000"/>
            </a:solidFill>
            <a:miter lim="800000"/>
            <a:headEnd/>
            <a:tailEnd/>
          </a:ln>
        </p:spPr>
      </p:sp>
      <p:sp>
        <p:nvSpPr>
          <p:cNvPr id="1029" name="Rectangle 5"/>
          <p:cNvSpPr>
            <a:spLocks noGrp="1" noChangeArrowheads="1"/>
          </p:cNvSpPr>
          <p:nvPr>
            <p:ph type="body" sz="quarter" idx="3"/>
          </p:nvPr>
        </p:nvSpPr>
        <p:spPr bwMode="auto">
          <a:xfrm>
            <a:off x="914400" y="4400550"/>
            <a:ext cx="5029200" cy="4168775"/>
          </a:xfrm>
          <a:prstGeom prst="rect">
            <a:avLst/>
          </a:prstGeom>
          <a:noFill/>
          <a:ln w="9525">
            <a:noFill/>
            <a:miter lim="800000"/>
            <a:headEnd/>
            <a:tailEnd/>
          </a:ln>
          <a:effectLst/>
        </p:spPr>
        <p:txBody>
          <a:bodyPr vert="horz" wrap="square" lIns="92272" tIns="46136" rIns="92272" bIns="46136"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030" name="Rectangle 6"/>
          <p:cNvSpPr>
            <a:spLocks noGrp="1" noChangeArrowheads="1"/>
          </p:cNvSpPr>
          <p:nvPr>
            <p:ph type="ftr" sz="quarter" idx="4"/>
          </p:nvPr>
        </p:nvSpPr>
        <p:spPr bwMode="auto">
          <a:xfrm>
            <a:off x="0" y="8804275"/>
            <a:ext cx="2971800" cy="461963"/>
          </a:xfrm>
          <a:prstGeom prst="rect">
            <a:avLst/>
          </a:prstGeom>
          <a:noFill/>
          <a:ln w="9525">
            <a:noFill/>
            <a:miter lim="800000"/>
            <a:headEnd/>
            <a:tailEnd/>
          </a:ln>
          <a:effectLst/>
        </p:spPr>
        <p:txBody>
          <a:bodyPr vert="horz" wrap="square" lIns="92272" tIns="46136" rIns="92272" bIns="46136" numCol="1" anchor="b" anchorCtr="0" compatLnSpc="1">
            <a:prstTxWarp prst="textNoShape">
              <a:avLst/>
            </a:prstTxWarp>
          </a:bodyPr>
          <a:lstStyle>
            <a:lvl1pPr defTabSz="922338">
              <a:defRPr sz="1200" i="0">
                <a:latin typeface="Times New Roman" pitchFamily="18" charset="0"/>
                <a:ea typeface="宋体" pitchFamily="2" charset="-122"/>
              </a:defRPr>
            </a:lvl1pPr>
          </a:lstStyle>
          <a:p>
            <a:pPr>
              <a:defRPr/>
            </a:pPr>
            <a:endParaRPr lang="en-US" altLang="zh-CN" dirty="0"/>
          </a:p>
        </p:txBody>
      </p:sp>
      <p:sp>
        <p:nvSpPr>
          <p:cNvPr id="1031" name="Rectangle 7"/>
          <p:cNvSpPr>
            <a:spLocks noGrp="1" noChangeArrowheads="1"/>
          </p:cNvSpPr>
          <p:nvPr>
            <p:ph type="sldNum" sz="quarter" idx="5"/>
          </p:nvPr>
        </p:nvSpPr>
        <p:spPr bwMode="auto">
          <a:xfrm>
            <a:off x="3886200" y="8804275"/>
            <a:ext cx="2971800" cy="461963"/>
          </a:xfrm>
          <a:prstGeom prst="rect">
            <a:avLst/>
          </a:prstGeom>
          <a:noFill/>
          <a:ln w="9525">
            <a:noFill/>
            <a:miter lim="800000"/>
            <a:headEnd/>
            <a:tailEnd/>
          </a:ln>
          <a:effectLst/>
        </p:spPr>
        <p:txBody>
          <a:bodyPr vert="horz" wrap="square" lIns="92272" tIns="46136" rIns="92272" bIns="46136" numCol="1" anchor="b" anchorCtr="0" compatLnSpc="1">
            <a:prstTxWarp prst="textNoShape">
              <a:avLst/>
            </a:prstTxWarp>
          </a:bodyPr>
          <a:lstStyle>
            <a:lvl1pPr algn="r" defTabSz="922338">
              <a:defRPr sz="900" i="0">
                <a:latin typeface="Arial" charset="0"/>
                <a:ea typeface="宋体" pitchFamily="2" charset="-122"/>
              </a:defRPr>
            </a:lvl1pPr>
          </a:lstStyle>
          <a:p>
            <a:pPr>
              <a:defRPr/>
            </a:pPr>
            <a:fld id="{8EF7429F-F4F1-4010-ABD7-318369D68B4C}" type="slidenum">
              <a:rPr lang="zh-CN" altLang="en-US"/>
              <a:pPr>
                <a:defRPr/>
              </a:pPr>
              <a:t>‹#›</a:t>
            </a:fld>
            <a:endParaRPr lang="en-US" altLang="zh-CN" dirty="0"/>
          </a:p>
        </p:txBody>
      </p:sp>
    </p:spTree>
    <p:extLst>
      <p:ext uri="{BB962C8B-B14F-4D97-AF65-F5344CB8AC3E}">
        <p14:creationId xmlns:p14="http://schemas.microsoft.com/office/powerpoint/2010/main" val="26852475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93634" name="Rectangle 2"/>
          <p:cNvSpPr>
            <a:spLocks noGrp="1" noChangeArrowheads="1"/>
          </p:cNvSpPr>
          <p:nvPr>
            <p:ph type="ctrTitle"/>
          </p:nvPr>
        </p:nvSpPr>
        <p:spPr>
          <a:xfrm>
            <a:off x="685800" y="2286000"/>
            <a:ext cx="7772400" cy="1143000"/>
          </a:xfrm>
        </p:spPr>
        <p:txBody>
          <a:bodyPr/>
          <a:lstStyle>
            <a:lvl1pPr>
              <a:defRPr>
                <a:solidFill>
                  <a:schemeClr val="tx1"/>
                </a:solidFill>
              </a:defRPr>
            </a:lvl1pPr>
          </a:lstStyle>
          <a:p>
            <a:r>
              <a:rPr lang="en-US" altLang="zh-CN"/>
              <a:t>Click to edit Master title style</a:t>
            </a:r>
          </a:p>
        </p:txBody>
      </p:sp>
      <p:sp>
        <p:nvSpPr>
          <p:cNvPr id="1093635" name="Rectangle 3"/>
          <p:cNvSpPr>
            <a:spLocks noGrp="1" noChangeArrowheads="1"/>
          </p:cNvSpPr>
          <p:nvPr>
            <p:ph type="subTitle" idx="1"/>
          </p:nvPr>
        </p:nvSpPr>
        <p:spPr>
          <a:xfrm>
            <a:off x="1371600" y="3886200"/>
            <a:ext cx="6400800" cy="1752600"/>
          </a:xfrm>
        </p:spPr>
        <p:txBody>
          <a:bodyPr/>
          <a:lstStyle>
            <a:lvl1pPr marL="0" indent="0" algn="ctr">
              <a:buFont typeface="Webdings" pitchFamily="18" charset="2"/>
              <a:buNone/>
              <a:defRPr/>
            </a:lvl1pPr>
          </a:lstStyle>
          <a:p>
            <a:r>
              <a:rPr lang="en-US" altLang="zh-CN"/>
              <a:t>Click to edit Master subtitle style</a:t>
            </a:r>
          </a:p>
        </p:txBody>
      </p:sp>
      <p:sp>
        <p:nvSpPr>
          <p:cNvPr id="4" name="Slide Number Placeholder 3"/>
          <p:cNvSpPr>
            <a:spLocks noGrp="1" noChangeArrowheads="1"/>
          </p:cNvSpPr>
          <p:nvPr>
            <p:ph type="sldNum" sz="quarter" idx="10"/>
          </p:nvPr>
        </p:nvSpPr>
        <p:spPr bwMode="auto">
          <a:xfrm>
            <a:off x="65532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1600" b="1" i="0">
                <a:ea typeface="宋体" pitchFamily="2" charset="-122"/>
              </a:defRPr>
            </a:lvl1pPr>
          </a:lstStyle>
          <a:p>
            <a:pPr>
              <a:defRPr/>
            </a:pPr>
            <a:fld id="{0BEF2423-462B-4F58-90BC-66A4062FC34A}" type="slidenum">
              <a:rPr lang="zh-CN" altLang="en-US"/>
              <a:pPr>
                <a:defRPr/>
              </a:pPr>
              <a:t>‹#›</a:t>
            </a:fld>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28600"/>
            <a:ext cx="2286000" cy="5943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228600"/>
            <a:ext cx="6705600"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762000"/>
          </a:xfrm>
        </p:spPr>
        <p:txBody>
          <a:bodyPr/>
          <a:lstStyle/>
          <a:p>
            <a:r>
              <a:rPr lang="en-US"/>
              <a:t>Click to edit Master title style</a:t>
            </a:r>
          </a:p>
        </p:txBody>
      </p:sp>
      <p:sp>
        <p:nvSpPr>
          <p:cNvPr id="3" name="Table Placeholder 2"/>
          <p:cNvSpPr>
            <a:spLocks noGrp="1"/>
          </p:cNvSpPr>
          <p:nvPr>
            <p:ph type="tbl" idx="1"/>
          </p:nvPr>
        </p:nvSpPr>
        <p:spPr>
          <a:xfrm>
            <a:off x="228600" y="1219200"/>
            <a:ext cx="8610600" cy="4953000"/>
          </a:xfrm>
        </p:spPr>
        <p:txBody>
          <a:bodyPr/>
          <a:lstStyle/>
          <a:p>
            <a:pPr lvl="0"/>
            <a:endParaRPr lang="en-US" noProof="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0" y="228600"/>
            <a:ext cx="9144000" cy="5943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9425" y="887413"/>
            <a:ext cx="2124075" cy="52387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887413"/>
            <a:ext cx="6219825" cy="52387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Slide Number Placeholder 5"/>
          <p:cNvSpPr>
            <a:spLocks noGrp="1"/>
          </p:cNvSpPr>
          <p:nvPr>
            <p:ph type="sldNum" sz="quarter" idx="10"/>
          </p:nvPr>
        </p:nvSpPr>
        <p:spPr/>
        <p:txBody>
          <a:bodyPr/>
          <a:lstStyle>
            <a:lvl1pPr>
              <a:defRPr/>
            </a:lvl1pPr>
          </a:lstStyle>
          <a:p>
            <a:pPr>
              <a:defRPr/>
            </a:pPr>
            <a:fld id="{73764535-784C-49ED-840D-7CA59FE02C1A}" type="slidenum">
              <a:rPr lang="en-US"/>
              <a:pPr>
                <a:defRPr/>
              </a:pPr>
              <a:t>‹#›</a:t>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pPr>
              <a:defRPr/>
            </a:pPr>
            <a:fld id="{5B0C06FE-B1B6-47C5-8B30-CAD28A37E718}" type="slidenum">
              <a:rPr lang="en-US"/>
              <a:pPr>
                <a:defRPr/>
              </a:pPr>
              <a:t>‹#›</a:t>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5"/>
          <p:cNvSpPr>
            <a:spLocks noGrp="1"/>
          </p:cNvSpPr>
          <p:nvPr>
            <p:ph type="sldNum" sz="quarter" idx="10"/>
          </p:nvPr>
        </p:nvSpPr>
        <p:spPr/>
        <p:txBody>
          <a:bodyPr/>
          <a:lstStyle>
            <a:lvl1pPr>
              <a:defRPr/>
            </a:lvl1pPr>
          </a:lstStyle>
          <a:p>
            <a:pPr>
              <a:defRPr/>
            </a:pPr>
            <a:fld id="{C466717E-598E-4701-9CCB-052FB5D589BF}" type="slidenum">
              <a:rPr lang="en-US"/>
              <a:pPr>
                <a:defRPr/>
              </a:pPr>
              <a:t>‹#›</a:t>
            </a:fld>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0"/>
          </p:nvPr>
        </p:nvSpPr>
        <p:spPr/>
        <p:txBody>
          <a:bodyPr/>
          <a:lstStyle>
            <a:lvl1pPr>
              <a:defRPr/>
            </a:lvl1pPr>
          </a:lstStyle>
          <a:p>
            <a:pPr>
              <a:defRPr/>
            </a:pPr>
            <a:fld id="{3ECEC412-E6F2-44E9-8A38-4CF1FA22309D}" type="slidenum">
              <a:rPr lang="en-US"/>
              <a:pPr>
                <a:defRPr/>
              </a:pPr>
              <a:t>‹#›</a:t>
            </a:fld>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0"/>
          </p:nvPr>
        </p:nvSpPr>
        <p:spPr/>
        <p:txBody>
          <a:bodyPr/>
          <a:lstStyle>
            <a:lvl1pPr>
              <a:defRPr/>
            </a:lvl1pPr>
          </a:lstStyle>
          <a:p>
            <a:pPr>
              <a:defRPr/>
            </a:pPr>
            <a:fld id="{0B8B42C4-5E33-40B5-92E8-97C382918173}"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pPr>
              <a:defRPr/>
            </a:pPr>
            <a:fld id="{D53E5002-BA5E-43B6-8B90-0E8E657E80BC}" type="slidenum">
              <a:rPr lang="en-US"/>
              <a:pPr>
                <a:defRPr/>
              </a:pPr>
              <a:t>‹#›</a:t>
            </a:fld>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BC4723CD-8048-4984-B6B3-69B86F7F11FF}" type="slidenum">
              <a:rPr lang="en-US"/>
              <a:pPr>
                <a:defRPr/>
              </a:pPr>
              <a:t>‹#›</a:t>
            </a:fld>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E3AD98BF-CF68-4881-9C6D-3B03DCDCA3D8}" type="slidenum">
              <a:rPr lang="en-US"/>
              <a:pPr>
                <a:defRPr/>
              </a:pPr>
              <a:t>‹#›</a:t>
            </a:fld>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C1CCEF1F-74FC-4784-BA1F-9506A61F3172}" type="slidenum">
              <a:rPr lang="en-US"/>
              <a:pPr>
                <a:defRPr/>
              </a:pPr>
              <a:t>‹#›</a:t>
            </a:fld>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pPr>
              <a:defRPr/>
            </a:pPr>
            <a:fld id="{9FF97F6D-D59F-463A-A86B-C5DF9FFA3FE7}" type="slidenum">
              <a:rPr lang="en-US"/>
              <a:pPr>
                <a:defRPr/>
              </a:pPr>
              <a:t>‹#›</a:t>
            </a:fld>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9425" y="887413"/>
            <a:ext cx="2124075" cy="52387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887413"/>
            <a:ext cx="6219825" cy="52387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pPr>
              <a:defRPr/>
            </a:pPr>
            <a:fld id="{B53F2365-B1B6-4C34-A062-4AE6FE56DF61}" type="slidenum">
              <a:rPr lang="en-US"/>
              <a:pPr>
                <a:defRPr/>
              </a:pPr>
              <a:t>‹#›</a:t>
            </a:fld>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34211" y="3027947"/>
            <a:ext cx="8475578" cy="782053"/>
          </a:xfrm>
          <a:prstGeom prst="rect">
            <a:avLst/>
          </a:prstGeom>
        </p:spPr>
        <p:txBody>
          <a:bodyPr/>
          <a:lstStyle>
            <a:lvl1pPr>
              <a:defRPr sz="3200" b="1" i="0">
                <a:latin typeface="Arial"/>
                <a:cs typeface="Arial"/>
              </a:defRPr>
            </a:lvl1pPr>
          </a:lstStyle>
          <a:p>
            <a:r>
              <a:rPr lang="en-US" dirty="0"/>
              <a:t>Click to edit Title</a:t>
            </a:r>
          </a:p>
        </p:txBody>
      </p:sp>
      <p:sp>
        <p:nvSpPr>
          <p:cNvPr id="3" name="Subtitle 2"/>
          <p:cNvSpPr>
            <a:spLocks noGrp="1"/>
          </p:cNvSpPr>
          <p:nvPr>
            <p:ph type="subTitle" idx="1" hasCustomPrompt="1"/>
          </p:nvPr>
        </p:nvSpPr>
        <p:spPr>
          <a:xfrm>
            <a:off x="334211" y="3863474"/>
            <a:ext cx="8475578" cy="962527"/>
          </a:xfrm>
          <a:prstGeom prst="rect">
            <a:avLst/>
          </a:prstGeom>
        </p:spPr>
        <p:txBody>
          <a:bodyPr/>
          <a:lstStyle>
            <a:lvl1pPr marL="0" indent="0" algn="ctr">
              <a:buNone/>
              <a:defRPr sz="2000" b="0" i="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24933019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Body Copy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Body Header</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6" name="Slide Number Placeholder 5"/>
          <p:cNvSpPr>
            <a:spLocks noGrp="1"/>
          </p:cNvSpPr>
          <p:nvPr>
            <p:ph type="sldNum" sz="quarter" idx="12"/>
          </p:nvPr>
        </p:nvSpPr>
        <p:spPr/>
        <p:txBody>
          <a:bodyPr/>
          <a:lstStyle/>
          <a:p>
            <a:fld id="{A85732B1-CD86-A142-BD53-A3A7959BDB74}" type="slidenum">
              <a:rPr lang="en-US" smtClean="0"/>
              <a:pPr/>
              <a:t>‹#›</a:t>
            </a:fld>
            <a:endParaRPr lang="en-US" dirty="0"/>
          </a:p>
        </p:txBody>
      </p:sp>
    </p:spTree>
    <p:extLst>
      <p:ext uri="{BB962C8B-B14F-4D97-AF65-F5344CB8AC3E}">
        <p14:creationId xmlns:p14="http://schemas.microsoft.com/office/powerpoint/2010/main" val="9976438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Body Copy 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Body Header</a:t>
            </a:r>
          </a:p>
        </p:txBody>
      </p:sp>
      <p:sp>
        <p:nvSpPr>
          <p:cNvPr id="3" name="Content Placeholder 2"/>
          <p:cNvSpPr>
            <a:spLocks noGrp="1"/>
          </p:cNvSpPr>
          <p:nvPr>
            <p:ph sz="half" idx="1"/>
          </p:nvPr>
        </p:nvSpPr>
        <p:spPr>
          <a:xfrm>
            <a:off x="457200" y="1259305"/>
            <a:ext cx="4038600" cy="4963695"/>
          </a:xfrm>
        </p:spPr>
        <p:txBody>
          <a:bodyPr/>
          <a:lstStyle>
            <a:lvl1pPr>
              <a:defRPr sz="2000"/>
            </a:lvl1pPr>
            <a:lvl2pPr>
              <a:defRPr sz="2000"/>
            </a:lvl2pPr>
            <a:lvl3pPr>
              <a:defRPr sz="1600"/>
            </a:lvl3pPr>
            <a:lvl4pPr>
              <a:defRPr sz="1200"/>
            </a:lvl4pPr>
            <a:lvl5pPr>
              <a:defRPr sz="1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59305"/>
            <a:ext cx="4038600" cy="4963695"/>
          </a:xfrm>
        </p:spPr>
        <p:txBody>
          <a:bodyPr/>
          <a:lstStyle>
            <a:lvl1pPr>
              <a:defRPr sz="2000"/>
            </a:lvl1pPr>
            <a:lvl2pPr>
              <a:defRPr sz="2000"/>
            </a:lvl2pPr>
            <a:lvl3pPr>
              <a:defRPr sz="1600"/>
            </a:lvl3pPr>
            <a:lvl4pPr>
              <a:defRPr sz="1200"/>
            </a:lvl4pPr>
            <a:lvl5pPr>
              <a:defRPr sz="1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7" name="Slide Number Placeholder 6"/>
          <p:cNvSpPr>
            <a:spLocks noGrp="1"/>
          </p:cNvSpPr>
          <p:nvPr>
            <p:ph type="sldNum" sz="quarter" idx="12"/>
          </p:nvPr>
        </p:nvSpPr>
        <p:spPr/>
        <p:txBody>
          <a:bodyPr/>
          <a:lstStyle/>
          <a:p>
            <a:fld id="{A85732B1-CD86-A142-BD53-A3A7959BDB74}" type="slidenum">
              <a:rPr lang="en-US" smtClean="0"/>
              <a:pPr/>
              <a:t>‹#›</a:t>
            </a:fld>
            <a:endParaRPr lang="en-US" dirty="0"/>
          </a:p>
        </p:txBody>
      </p:sp>
    </p:spTree>
    <p:extLst>
      <p:ext uri="{BB962C8B-B14F-4D97-AF65-F5344CB8AC3E}">
        <p14:creationId xmlns:p14="http://schemas.microsoft.com/office/powerpoint/2010/main" val="38288914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dy Copy 3">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a:xfrm>
            <a:off x="2435783" y="160423"/>
            <a:ext cx="6443568" cy="628316"/>
          </a:xfrm>
        </p:spPr>
        <p:txBody>
          <a:bodyPr anchor="ctr" anchorCtr="0">
            <a:normAutofit/>
          </a:bodyPr>
          <a:lstStyle>
            <a:lvl1pPr marL="0" indent="0" algn="r">
              <a:buFontTx/>
              <a:buNone/>
              <a:defRPr sz="2400"/>
            </a:lvl1pPr>
          </a:lstStyle>
          <a:p>
            <a:pPr lvl="0"/>
            <a:r>
              <a:rPr lang="en-US" dirty="0"/>
              <a:t>Click to edit Body Header</a:t>
            </a:r>
          </a:p>
        </p:txBody>
      </p:sp>
      <p:sp>
        <p:nvSpPr>
          <p:cNvPr id="2" name="Title 1"/>
          <p:cNvSpPr>
            <a:spLocks noGrp="1"/>
          </p:cNvSpPr>
          <p:nvPr>
            <p:ph type="title"/>
          </p:nvPr>
        </p:nvSpPr>
        <p:spPr>
          <a:xfrm>
            <a:off x="224546" y="1269999"/>
            <a:ext cx="3177717" cy="367633"/>
          </a:xfrm>
        </p:spPr>
        <p:txBody>
          <a:bodyPr anchor="b">
            <a:normAutofit/>
          </a:bodyPr>
          <a:lstStyle>
            <a:lvl1pPr algn="l">
              <a:defRPr sz="1600" b="1"/>
            </a:lvl1pPr>
          </a:lstStyle>
          <a:p>
            <a:r>
              <a:rPr lang="en-US"/>
              <a:t>Click to edit Master title style</a:t>
            </a:r>
            <a:endParaRPr lang="en-US" dirty="0"/>
          </a:p>
        </p:txBody>
      </p:sp>
      <p:sp>
        <p:nvSpPr>
          <p:cNvPr id="3" name="Content Placeholder 2"/>
          <p:cNvSpPr>
            <a:spLocks noGrp="1"/>
          </p:cNvSpPr>
          <p:nvPr>
            <p:ph idx="1"/>
          </p:nvPr>
        </p:nvSpPr>
        <p:spPr>
          <a:xfrm>
            <a:off x="3575050" y="1269999"/>
            <a:ext cx="5304300" cy="4856164"/>
          </a:xfrm>
        </p:spPr>
        <p:txBody>
          <a:bodyPr/>
          <a:lstStyle>
            <a:lvl1pPr>
              <a:defRPr sz="2000"/>
            </a:lvl1pPr>
            <a:lvl2pPr>
              <a:defRPr sz="2000"/>
            </a:lvl2pPr>
            <a:lvl3pPr>
              <a:defRPr sz="1600"/>
            </a:lvl3pPr>
            <a:lvl4pPr>
              <a:defRPr sz="1200"/>
            </a:lvl4pPr>
            <a:lvl5pPr>
              <a:defRPr sz="1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4546" y="1637632"/>
            <a:ext cx="3177717" cy="448853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7" name="Slide Number Placeholder 6"/>
          <p:cNvSpPr>
            <a:spLocks noGrp="1"/>
          </p:cNvSpPr>
          <p:nvPr>
            <p:ph type="sldNum" sz="quarter" idx="12"/>
          </p:nvPr>
        </p:nvSpPr>
        <p:spPr/>
        <p:txBody>
          <a:bodyPr/>
          <a:lstStyle/>
          <a:p>
            <a:fld id="{A85732B1-CD86-A142-BD53-A3A7959BDB74}" type="slidenum">
              <a:rPr lang="en-US" smtClean="0"/>
              <a:pPr/>
              <a:t>‹#›</a:t>
            </a:fld>
            <a:endParaRPr lang="en-US" dirty="0"/>
          </a:p>
        </p:txBody>
      </p:sp>
    </p:spTree>
    <p:extLst>
      <p:ext uri="{BB962C8B-B14F-4D97-AF65-F5344CB8AC3E}">
        <p14:creationId xmlns:p14="http://schemas.microsoft.com/office/powerpoint/2010/main" val="9355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219200"/>
            <a:ext cx="42291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219200"/>
            <a:ext cx="42291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dy Copy 4">
    <p:spTree>
      <p:nvGrpSpPr>
        <p:cNvPr id="1" name=""/>
        <p:cNvGrpSpPr/>
        <p:nvPr/>
      </p:nvGrpSpPr>
      <p:grpSpPr>
        <a:xfrm>
          <a:off x="0" y="0"/>
          <a:ext cx="0" cy="0"/>
          <a:chOff x="0" y="0"/>
          <a:chExt cx="0" cy="0"/>
        </a:xfrm>
      </p:grpSpPr>
      <p:sp>
        <p:nvSpPr>
          <p:cNvPr id="2" name="Title 1"/>
          <p:cNvSpPr>
            <a:spLocks noGrp="1"/>
          </p:cNvSpPr>
          <p:nvPr>
            <p:ph type="title"/>
          </p:nvPr>
        </p:nvSpPr>
        <p:spPr>
          <a:xfrm>
            <a:off x="224546" y="1300119"/>
            <a:ext cx="8654804" cy="367549"/>
          </a:xfrm>
        </p:spPr>
        <p:txBody>
          <a:bodyPr anchor="b"/>
          <a:lstStyle>
            <a:lvl1pPr algn="ctr">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24546" y="2048752"/>
            <a:ext cx="8654804" cy="428788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24546" y="1667669"/>
            <a:ext cx="8654804" cy="381083"/>
          </a:xfrm>
        </p:spPr>
        <p:txBody>
          <a:bodyPr>
            <a:normAutofit/>
          </a:bodyPr>
          <a:lstStyle>
            <a:lvl1pPr marL="0" indent="0" algn="ctr">
              <a:buNone/>
              <a:defRPr sz="16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7" name="Slide Number Placeholder 6"/>
          <p:cNvSpPr>
            <a:spLocks noGrp="1"/>
          </p:cNvSpPr>
          <p:nvPr>
            <p:ph type="sldNum" sz="quarter" idx="12"/>
          </p:nvPr>
        </p:nvSpPr>
        <p:spPr/>
        <p:txBody>
          <a:bodyPr/>
          <a:lstStyle/>
          <a:p>
            <a:fld id="{A85732B1-CD86-A142-BD53-A3A7959BDB74}" type="slidenum">
              <a:rPr lang="en-US" smtClean="0"/>
              <a:pPr/>
              <a:t>‹#›</a:t>
            </a:fld>
            <a:endParaRPr lang="en-US" dirty="0"/>
          </a:p>
        </p:txBody>
      </p:sp>
      <p:sp>
        <p:nvSpPr>
          <p:cNvPr id="8" name="Text Placeholder 10"/>
          <p:cNvSpPr>
            <a:spLocks noGrp="1"/>
          </p:cNvSpPr>
          <p:nvPr>
            <p:ph type="body" sz="quarter" idx="13" hasCustomPrompt="1"/>
          </p:nvPr>
        </p:nvSpPr>
        <p:spPr>
          <a:xfrm>
            <a:off x="2435783" y="160423"/>
            <a:ext cx="6443568" cy="628316"/>
          </a:xfrm>
        </p:spPr>
        <p:txBody>
          <a:bodyPr anchor="ctr" anchorCtr="0">
            <a:normAutofit/>
          </a:bodyPr>
          <a:lstStyle>
            <a:lvl1pPr marL="0" indent="0" algn="r">
              <a:buFontTx/>
              <a:buNone/>
              <a:defRPr sz="2400"/>
            </a:lvl1pPr>
          </a:lstStyle>
          <a:p>
            <a:pPr lvl="0"/>
            <a:r>
              <a:rPr lang="en-US" dirty="0"/>
              <a:t>Click to edit Body Header</a:t>
            </a:r>
          </a:p>
        </p:txBody>
      </p:sp>
    </p:spTree>
    <p:extLst>
      <p:ext uri="{BB962C8B-B14F-4D97-AF65-F5344CB8AC3E}">
        <p14:creationId xmlns:p14="http://schemas.microsoft.com/office/powerpoint/2010/main" val="7407129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BC4723CD-8048-4984-B6B3-69B86F7F11FF}" type="slidenum">
              <a:rPr lang="en-US"/>
              <a:pPr>
                <a:defRPr/>
              </a:pPr>
              <a:t>‹#›</a:t>
            </a:fld>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00789" y="2319421"/>
            <a:ext cx="8542422" cy="1281029"/>
          </a:xfrm>
        </p:spPr>
        <p:txBody>
          <a:bodyPr/>
          <a:lstStyle/>
          <a:p>
            <a:r>
              <a:rPr lang="en-US" dirty="0"/>
              <a:t>Click to edit Section Divider</a:t>
            </a:r>
          </a:p>
        </p:txBody>
      </p:sp>
      <p:sp>
        <p:nvSpPr>
          <p:cNvPr id="3" name="Subtitle 2"/>
          <p:cNvSpPr>
            <a:spLocks noGrp="1"/>
          </p:cNvSpPr>
          <p:nvPr>
            <p:ph type="subTitle" idx="1" hasCustomPrompt="1"/>
          </p:nvPr>
        </p:nvSpPr>
        <p:spPr>
          <a:xfrm>
            <a:off x="300789" y="3600450"/>
            <a:ext cx="8542422" cy="563813"/>
          </a:xfrm>
          <a:prstGeom prst="rect">
            <a:avLst/>
          </a:prstGeom>
        </p:spPr>
        <p:txBody>
          <a:bodyPr/>
          <a:lstStyle>
            <a:lvl1pPr marL="0" indent="0" algn="ctr">
              <a:buNone/>
              <a:defRPr sz="2000">
                <a:solidFill>
                  <a:srgbClr val="00000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Section Divider subtitle</a:t>
            </a:r>
          </a:p>
        </p:txBody>
      </p:sp>
      <p:sp>
        <p:nvSpPr>
          <p:cNvPr id="4" name="Date Placeholder 3"/>
          <p:cNvSpPr>
            <a:spLocks noGrp="1"/>
          </p:cNvSpPr>
          <p:nvPr>
            <p:ph type="dt" sz="half" idx="10"/>
          </p:nvPr>
        </p:nvSpPr>
        <p:spPr>
          <a:xfrm>
            <a:off x="220581" y="6403138"/>
            <a:ext cx="2446421"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693563" y="6403138"/>
            <a:ext cx="2216487" cy="365125"/>
          </a:xfrm>
          <a:prstGeom prst="rect">
            <a:avLst/>
          </a:prstGeom>
        </p:spPr>
        <p:txBody>
          <a:bodyPr/>
          <a:lstStyle/>
          <a:p>
            <a:fld id="{B6865858-F58F-6547-AF88-BE2F5EF0F2A1}" type="slidenum">
              <a:rPr lang="en-US" smtClean="0"/>
              <a:pPr/>
              <a:t>‹#›</a:t>
            </a:fld>
            <a:endParaRPr lang="en-US" dirty="0"/>
          </a:p>
        </p:txBody>
      </p:sp>
    </p:spTree>
    <p:extLst>
      <p:ext uri="{BB962C8B-B14F-4D97-AF65-F5344CB8AC3E}">
        <p14:creationId xmlns:p14="http://schemas.microsoft.com/office/powerpoint/2010/main" val="24964512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andA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00789" y="2319421"/>
            <a:ext cx="8542422" cy="1281029"/>
          </a:xfrm>
        </p:spPr>
        <p:txBody>
          <a:bodyPr/>
          <a:lstStyle>
            <a:lvl1pPr>
              <a:defRPr baseline="0"/>
            </a:lvl1pPr>
          </a:lstStyle>
          <a:p>
            <a:r>
              <a:rPr lang="en-US" dirty="0"/>
              <a:t>Click to edit Questions Slide</a:t>
            </a:r>
          </a:p>
        </p:txBody>
      </p:sp>
      <p:sp>
        <p:nvSpPr>
          <p:cNvPr id="3" name="Subtitle 2"/>
          <p:cNvSpPr>
            <a:spLocks noGrp="1"/>
          </p:cNvSpPr>
          <p:nvPr>
            <p:ph type="subTitle" idx="1" hasCustomPrompt="1"/>
          </p:nvPr>
        </p:nvSpPr>
        <p:spPr>
          <a:xfrm>
            <a:off x="300789" y="3600450"/>
            <a:ext cx="8542422" cy="563813"/>
          </a:xfrm>
          <a:prstGeom prst="rect">
            <a:avLst/>
          </a:prstGeom>
        </p:spPr>
        <p:txBody>
          <a:bodyPr/>
          <a:lstStyle>
            <a:lvl1pPr marL="0" indent="0" algn="ctr">
              <a:buNone/>
              <a:defRPr sz="2000">
                <a:solidFill>
                  <a:srgbClr val="00000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Questions subtitle</a:t>
            </a:r>
          </a:p>
        </p:txBody>
      </p:sp>
      <p:sp>
        <p:nvSpPr>
          <p:cNvPr id="4" name="Date Placeholder 3"/>
          <p:cNvSpPr>
            <a:spLocks noGrp="1"/>
          </p:cNvSpPr>
          <p:nvPr>
            <p:ph type="dt" sz="half" idx="10"/>
          </p:nvPr>
        </p:nvSpPr>
        <p:spPr>
          <a:xfrm>
            <a:off x="220582" y="6403138"/>
            <a:ext cx="1858208"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509000" y="6403138"/>
            <a:ext cx="401050" cy="365125"/>
          </a:xfrm>
          <a:prstGeom prst="rect">
            <a:avLst/>
          </a:prstGeom>
        </p:spPr>
        <p:txBody>
          <a:bodyPr/>
          <a:lstStyle/>
          <a:p>
            <a:fld id="{B6865858-F58F-6547-AF88-BE2F5EF0F2A1}" type="slidenum">
              <a:rPr lang="en-US" smtClean="0"/>
              <a:pPr/>
              <a:t>‹#›</a:t>
            </a:fld>
            <a:endParaRPr lang="en-US" dirty="0"/>
          </a:p>
        </p:txBody>
      </p:sp>
    </p:spTree>
    <p:extLst>
      <p:ext uri="{BB962C8B-B14F-4D97-AF65-F5344CB8AC3E}">
        <p14:creationId xmlns:p14="http://schemas.microsoft.com/office/powerpoint/2010/main" val="29671364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cxnSp>
        <p:nvCxnSpPr>
          <p:cNvPr id="9" name="Straight Connector 8"/>
          <p:cNvCxnSpPr/>
          <p:nvPr/>
        </p:nvCxnSpPr>
        <p:spPr>
          <a:xfrm>
            <a:off x="601001" y="3606191"/>
            <a:ext cx="7835689" cy="0"/>
          </a:xfrm>
          <a:prstGeom prst="line">
            <a:avLst/>
          </a:prstGeom>
          <a:ln w="9525" cap="rnd"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2"/>
          <p:cNvSpPr>
            <a:spLocks noGrp="1"/>
          </p:cNvSpPr>
          <p:nvPr>
            <p:ph type="body" sz="quarter" idx="10" hasCustomPrompt="1"/>
          </p:nvPr>
        </p:nvSpPr>
        <p:spPr>
          <a:xfrm>
            <a:off x="0" y="4172567"/>
            <a:ext cx="9144000" cy="2109047"/>
          </a:xfrm>
          <a:prstGeom prst="rect">
            <a:avLst/>
          </a:prstGeom>
        </p:spPr>
        <p:txBody>
          <a:bodyPr vert="horz"/>
          <a:lstStyle>
            <a:lvl1pPr marL="0" indent="0" algn="ctr">
              <a:buNone/>
              <a:defRPr sz="4400" b="1">
                <a:solidFill>
                  <a:srgbClr val="CC1F20"/>
                </a:solidFill>
                <a:latin typeface="Arial Narrow"/>
                <a:cs typeface="Arial Narrow"/>
              </a:defRPr>
            </a:lvl1pPr>
          </a:lstStyle>
          <a:p>
            <a:pPr lvl="0"/>
            <a:r>
              <a:rPr lang="en-US" dirty="0"/>
              <a:t>YOUR TITLE HERE</a:t>
            </a:r>
          </a:p>
        </p:txBody>
      </p:sp>
    </p:spTree>
    <p:extLst>
      <p:ext uri="{BB962C8B-B14F-4D97-AF65-F5344CB8AC3E}">
        <p14:creationId xmlns:p14="http://schemas.microsoft.com/office/powerpoint/2010/main" val="23477949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34211" y="3027947"/>
            <a:ext cx="8475578" cy="782053"/>
          </a:xfrm>
          <a:prstGeom prst="rect">
            <a:avLst/>
          </a:prstGeom>
        </p:spPr>
        <p:txBody>
          <a:bodyPr/>
          <a:lstStyle>
            <a:lvl1pPr>
              <a:defRPr sz="3200" b="1" i="0">
                <a:latin typeface="Arial"/>
                <a:cs typeface="Arial"/>
              </a:defRPr>
            </a:lvl1pPr>
          </a:lstStyle>
          <a:p>
            <a:r>
              <a:rPr lang="en-US" dirty="0"/>
              <a:t>Click to edit Title</a:t>
            </a:r>
          </a:p>
        </p:txBody>
      </p:sp>
      <p:sp>
        <p:nvSpPr>
          <p:cNvPr id="3" name="Subtitle 2"/>
          <p:cNvSpPr>
            <a:spLocks noGrp="1"/>
          </p:cNvSpPr>
          <p:nvPr>
            <p:ph type="subTitle" idx="1" hasCustomPrompt="1"/>
          </p:nvPr>
        </p:nvSpPr>
        <p:spPr>
          <a:xfrm>
            <a:off x="334211" y="3863474"/>
            <a:ext cx="8475578" cy="962527"/>
          </a:xfrm>
          <a:prstGeom prst="rect">
            <a:avLst/>
          </a:prstGeom>
        </p:spPr>
        <p:txBody>
          <a:bodyPr/>
          <a:lstStyle>
            <a:lvl1pPr marL="0" indent="0" algn="ctr">
              <a:buNone/>
              <a:defRPr sz="2000" b="0" i="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24933019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301994"/>
            <a:ext cx="9144000" cy="623917"/>
          </a:xfrm>
          <a:prstGeom prst="rect">
            <a:avLst/>
          </a:prstGeom>
        </p:spPr>
        <p:txBody>
          <a:bodyPr/>
          <a:lstStyle>
            <a:lvl1pPr>
              <a:defRPr sz="3200" b="1" i="0">
                <a:solidFill>
                  <a:srgbClr val="CC1F20"/>
                </a:solidFill>
                <a:latin typeface="Arial Narrow"/>
                <a:cs typeface="Arial Narrow"/>
              </a:defRPr>
            </a:lvl1pPr>
          </a:lstStyle>
          <a:p>
            <a:r>
              <a:rPr lang="en-US" dirty="0"/>
              <a:t>CLICK TO EDIT MASTER TITLE STYLE</a:t>
            </a:r>
          </a:p>
        </p:txBody>
      </p:sp>
      <p:cxnSp>
        <p:nvCxnSpPr>
          <p:cNvPr id="5" name="Straight Connector 4"/>
          <p:cNvCxnSpPr/>
          <p:nvPr userDrawn="1"/>
        </p:nvCxnSpPr>
        <p:spPr>
          <a:xfrm>
            <a:off x="350634" y="925911"/>
            <a:ext cx="8442732" cy="0"/>
          </a:xfrm>
          <a:prstGeom prst="line">
            <a:avLst/>
          </a:prstGeom>
          <a:noFill/>
          <a:ln w="12700" cmpd="sng">
            <a:solidFill>
              <a:schemeClr val="bg1">
                <a:lumMod val="85000"/>
              </a:schemeClr>
            </a:solidFill>
            <a:round/>
            <a:headEnd/>
            <a:tailEnd/>
          </a:ln>
        </p:spPr>
      </p:cxnSp>
    </p:spTree>
    <p:extLst>
      <p:ext uri="{BB962C8B-B14F-4D97-AF65-F5344CB8AC3E}">
        <p14:creationId xmlns:p14="http://schemas.microsoft.com/office/powerpoint/2010/main" val="28668471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9" name="Straight Connector 8"/>
          <p:cNvCxnSpPr/>
          <p:nvPr userDrawn="1"/>
        </p:nvCxnSpPr>
        <p:spPr>
          <a:xfrm flipV="1">
            <a:off x="693641" y="3524348"/>
            <a:ext cx="7757921" cy="1"/>
          </a:xfrm>
          <a:prstGeom prst="line">
            <a:avLst/>
          </a:prstGeom>
          <a:noFill/>
          <a:ln w="12700" cmpd="sng">
            <a:solidFill>
              <a:schemeClr val="bg1">
                <a:lumMod val="85000"/>
              </a:schemeClr>
            </a:solidFill>
            <a:round/>
            <a:headEnd/>
            <a:tailEnd/>
          </a:ln>
        </p:spPr>
      </p:cxnSp>
      <p:sp>
        <p:nvSpPr>
          <p:cNvPr id="10" name="Text Placeholder 12"/>
          <p:cNvSpPr>
            <a:spLocks noGrp="1"/>
          </p:cNvSpPr>
          <p:nvPr>
            <p:ph type="body" sz="quarter" idx="10" hasCustomPrompt="1"/>
          </p:nvPr>
        </p:nvSpPr>
        <p:spPr>
          <a:xfrm>
            <a:off x="-1" y="2912171"/>
            <a:ext cx="9144000" cy="658732"/>
          </a:xfrm>
          <a:prstGeom prst="rect">
            <a:avLst/>
          </a:prstGeom>
        </p:spPr>
        <p:txBody>
          <a:bodyPr vert="horz"/>
          <a:lstStyle>
            <a:lvl1pPr marL="0" indent="0" algn="ctr">
              <a:buNone/>
              <a:defRPr sz="3200" b="1">
                <a:solidFill>
                  <a:srgbClr val="CC1F20"/>
                </a:solidFill>
                <a:latin typeface="Arial Narrow"/>
                <a:cs typeface="Arial Narrow"/>
              </a:defRPr>
            </a:lvl1pPr>
          </a:lstStyle>
          <a:p>
            <a:pPr lvl="0"/>
            <a:r>
              <a:rPr lang="en-US" dirty="0"/>
              <a:t>YOUR TITLE HERE</a:t>
            </a:r>
          </a:p>
        </p:txBody>
      </p:sp>
      <p:sp>
        <p:nvSpPr>
          <p:cNvPr id="11" name="Text Placeholder 12"/>
          <p:cNvSpPr>
            <a:spLocks noGrp="1"/>
          </p:cNvSpPr>
          <p:nvPr>
            <p:ph type="body" sz="quarter" idx="11" hasCustomPrompt="1"/>
          </p:nvPr>
        </p:nvSpPr>
        <p:spPr>
          <a:xfrm>
            <a:off x="703410" y="3778840"/>
            <a:ext cx="3591513" cy="2278089"/>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000" b="0" baseline="0">
                <a:solidFill>
                  <a:schemeClr val="tx1"/>
                </a:solidFill>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Column 1: Your description here. Your description here.</a:t>
            </a:r>
          </a:p>
        </p:txBody>
      </p:sp>
      <p:sp>
        <p:nvSpPr>
          <p:cNvPr id="12" name="Text Placeholder 12"/>
          <p:cNvSpPr>
            <a:spLocks noGrp="1"/>
          </p:cNvSpPr>
          <p:nvPr>
            <p:ph type="body" sz="quarter" idx="12" hasCustomPrompt="1"/>
          </p:nvPr>
        </p:nvSpPr>
        <p:spPr>
          <a:xfrm>
            <a:off x="4865108" y="3778840"/>
            <a:ext cx="3591513" cy="2278089"/>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000" b="0" baseline="0">
                <a:solidFill>
                  <a:schemeClr val="tx1"/>
                </a:solidFill>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Column 1: Your description here. Your description here.</a:t>
            </a:r>
          </a:p>
        </p:txBody>
      </p:sp>
      <p:sp>
        <p:nvSpPr>
          <p:cNvPr id="3" name="Picture Placeholder 2"/>
          <p:cNvSpPr>
            <a:spLocks noGrp="1"/>
          </p:cNvSpPr>
          <p:nvPr>
            <p:ph type="pic" sz="quarter" idx="13"/>
          </p:nvPr>
        </p:nvSpPr>
        <p:spPr>
          <a:xfrm>
            <a:off x="0" y="0"/>
            <a:ext cx="9144000" cy="2754313"/>
          </a:xfrm>
          <a:prstGeom prst="rect">
            <a:avLst/>
          </a:prstGeom>
        </p:spPr>
        <p:txBody>
          <a:bodyPr vert="horz"/>
          <a:lstStyle/>
          <a:p>
            <a:r>
              <a:rPr lang="en-US"/>
              <a:t>Click icon to add picture</a:t>
            </a:r>
          </a:p>
        </p:txBody>
      </p:sp>
    </p:spTree>
    <p:extLst>
      <p:ext uri="{BB962C8B-B14F-4D97-AF65-F5344CB8AC3E}">
        <p14:creationId xmlns:p14="http://schemas.microsoft.com/office/powerpoint/2010/main" val="310236716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9144000" cy="6369050"/>
          </a:xfrm>
          <a:prstGeom prst="rect">
            <a:avLst/>
          </a:prstGeom>
        </p:spPr>
        <p:txBody>
          <a:bodyPr vert="horz"/>
          <a:lstStyle/>
          <a:p>
            <a:r>
              <a:rPr lang="en-US"/>
              <a:t>Click icon to add picture</a:t>
            </a:r>
          </a:p>
        </p:txBody>
      </p:sp>
      <p:sp>
        <p:nvSpPr>
          <p:cNvPr id="7" name="Text Placeholder 12"/>
          <p:cNvSpPr>
            <a:spLocks noGrp="1"/>
          </p:cNvSpPr>
          <p:nvPr>
            <p:ph type="body" sz="quarter" idx="10" hasCustomPrompt="1"/>
          </p:nvPr>
        </p:nvSpPr>
        <p:spPr>
          <a:xfrm>
            <a:off x="1729152" y="1729162"/>
            <a:ext cx="5685694" cy="3341077"/>
          </a:xfrm>
          <a:prstGeom prst="rect">
            <a:avLst/>
          </a:prstGeom>
        </p:spPr>
        <p:txBody>
          <a:bodyPr vert="horz"/>
          <a:lstStyle>
            <a:lvl1pPr marL="0" indent="0" algn="ctr">
              <a:buNone/>
              <a:defRPr sz="4000" b="1">
                <a:solidFill>
                  <a:srgbClr val="CC1F20"/>
                </a:solidFill>
                <a:latin typeface="Arial Narrow"/>
                <a:cs typeface="Arial Narrow"/>
              </a:defRPr>
            </a:lvl1pPr>
          </a:lstStyle>
          <a:p>
            <a:pPr lvl="0"/>
            <a:r>
              <a:rPr lang="en-US" dirty="0"/>
              <a:t>“YOUR QUOTE HERE”</a:t>
            </a:r>
          </a:p>
        </p:txBody>
      </p:sp>
    </p:spTree>
    <p:extLst>
      <p:ext uri="{BB962C8B-B14F-4D97-AF65-F5344CB8AC3E}">
        <p14:creationId xmlns:p14="http://schemas.microsoft.com/office/powerpoint/2010/main" val="3974308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Text Placeholder 12"/>
          <p:cNvSpPr>
            <a:spLocks noGrp="1"/>
          </p:cNvSpPr>
          <p:nvPr>
            <p:ph type="body" sz="quarter" idx="10" hasCustomPrompt="1"/>
          </p:nvPr>
        </p:nvSpPr>
        <p:spPr>
          <a:xfrm>
            <a:off x="0" y="2647466"/>
            <a:ext cx="9144000" cy="586150"/>
          </a:xfrm>
          <a:prstGeom prst="rect">
            <a:avLst/>
          </a:prstGeom>
        </p:spPr>
        <p:txBody>
          <a:bodyPr vert="horz"/>
          <a:lstStyle>
            <a:lvl1pPr marL="0" indent="0" algn="ctr">
              <a:buNone/>
              <a:defRPr sz="3200" b="1">
                <a:solidFill>
                  <a:srgbClr val="CC1F20"/>
                </a:solidFill>
                <a:latin typeface="Arial Narrow"/>
                <a:cs typeface="Arial Narrow"/>
              </a:defRPr>
            </a:lvl1pPr>
          </a:lstStyle>
          <a:p>
            <a:pPr lvl="0"/>
            <a:r>
              <a:rPr lang="en-US" dirty="0"/>
              <a:t>YOUR TITLE HERE</a:t>
            </a:r>
          </a:p>
        </p:txBody>
      </p:sp>
      <p:sp>
        <p:nvSpPr>
          <p:cNvPr id="8" name="Text Placeholder 12"/>
          <p:cNvSpPr>
            <a:spLocks noGrp="1"/>
          </p:cNvSpPr>
          <p:nvPr>
            <p:ph type="body" sz="quarter" idx="11" hasCustomPrompt="1"/>
          </p:nvPr>
        </p:nvSpPr>
        <p:spPr>
          <a:xfrm>
            <a:off x="234461" y="3477850"/>
            <a:ext cx="2696307" cy="380996"/>
          </a:xfrm>
          <a:prstGeom prst="rect">
            <a:avLst/>
          </a:prstGeom>
        </p:spPr>
        <p:txBody>
          <a:bodyPr vert="horz"/>
          <a:lstStyle>
            <a:lvl1pPr marL="0" indent="0" algn="l">
              <a:buNone/>
              <a:defRPr sz="1800" b="1">
                <a:solidFill>
                  <a:schemeClr val="tx1"/>
                </a:solidFill>
                <a:latin typeface="Arial Narrow"/>
                <a:cs typeface="Arial Narrow"/>
              </a:defRPr>
            </a:lvl1pPr>
          </a:lstStyle>
          <a:p>
            <a:pPr lvl="0"/>
            <a:r>
              <a:rPr lang="en-US" dirty="0"/>
              <a:t>YOUR TITLE HERE</a:t>
            </a:r>
          </a:p>
        </p:txBody>
      </p:sp>
      <p:sp>
        <p:nvSpPr>
          <p:cNvPr id="10" name="Text Placeholder 12"/>
          <p:cNvSpPr>
            <a:spLocks noGrp="1"/>
          </p:cNvSpPr>
          <p:nvPr>
            <p:ph type="body" sz="quarter" idx="12" hasCustomPrompt="1"/>
          </p:nvPr>
        </p:nvSpPr>
        <p:spPr>
          <a:xfrm>
            <a:off x="234461" y="3858846"/>
            <a:ext cx="2696307" cy="2090616"/>
          </a:xfrm>
          <a:prstGeom prst="rect">
            <a:avLst/>
          </a:prstGeom>
        </p:spPr>
        <p:txBody>
          <a:bodyPr vert="horz"/>
          <a:lstStyle>
            <a:lvl1pPr marL="0" indent="0" algn="l">
              <a:buNone/>
              <a:defRPr sz="1200" b="0">
                <a:solidFill>
                  <a:schemeClr val="tx1"/>
                </a:solidFill>
                <a:latin typeface="Arial"/>
                <a:cs typeface="Arial"/>
              </a:defRPr>
            </a:lvl1pPr>
          </a:lstStyle>
          <a:p>
            <a:pPr lvl="0"/>
            <a:r>
              <a:rPr lang="en-US" dirty="0"/>
              <a:t>Your content here</a:t>
            </a:r>
          </a:p>
        </p:txBody>
      </p:sp>
      <p:sp>
        <p:nvSpPr>
          <p:cNvPr id="11" name="Text Placeholder 12"/>
          <p:cNvSpPr>
            <a:spLocks noGrp="1"/>
          </p:cNvSpPr>
          <p:nvPr>
            <p:ph type="body" sz="quarter" idx="13" hasCustomPrompt="1"/>
          </p:nvPr>
        </p:nvSpPr>
        <p:spPr>
          <a:xfrm>
            <a:off x="3204307" y="3477850"/>
            <a:ext cx="2696307" cy="380996"/>
          </a:xfrm>
          <a:prstGeom prst="rect">
            <a:avLst/>
          </a:prstGeom>
        </p:spPr>
        <p:txBody>
          <a:bodyPr vert="horz"/>
          <a:lstStyle>
            <a:lvl1pPr marL="0" indent="0" algn="l">
              <a:buNone/>
              <a:defRPr sz="1800" b="1">
                <a:solidFill>
                  <a:schemeClr val="tx1"/>
                </a:solidFill>
                <a:latin typeface="Arial Narrow"/>
                <a:cs typeface="Arial Narrow"/>
              </a:defRPr>
            </a:lvl1pPr>
          </a:lstStyle>
          <a:p>
            <a:pPr lvl="0"/>
            <a:r>
              <a:rPr lang="en-US" dirty="0"/>
              <a:t>YOUR TITLE HERE</a:t>
            </a:r>
          </a:p>
        </p:txBody>
      </p:sp>
      <p:sp>
        <p:nvSpPr>
          <p:cNvPr id="12" name="Text Placeholder 12"/>
          <p:cNvSpPr>
            <a:spLocks noGrp="1"/>
          </p:cNvSpPr>
          <p:nvPr>
            <p:ph type="body" sz="quarter" idx="14" hasCustomPrompt="1"/>
          </p:nvPr>
        </p:nvSpPr>
        <p:spPr>
          <a:xfrm>
            <a:off x="3204307" y="3858846"/>
            <a:ext cx="2696307" cy="2090616"/>
          </a:xfrm>
          <a:prstGeom prst="rect">
            <a:avLst/>
          </a:prstGeom>
        </p:spPr>
        <p:txBody>
          <a:bodyPr vert="horz"/>
          <a:lstStyle>
            <a:lvl1pPr marL="0" indent="0" algn="l">
              <a:buNone/>
              <a:defRPr sz="1200" b="0">
                <a:solidFill>
                  <a:schemeClr val="tx1"/>
                </a:solidFill>
                <a:latin typeface="Arial"/>
                <a:cs typeface="Arial"/>
              </a:defRPr>
            </a:lvl1pPr>
          </a:lstStyle>
          <a:p>
            <a:pPr lvl="0"/>
            <a:r>
              <a:rPr lang="en-US" dirty="0"/>
              <a:t>Your content here</a:t>
            </a:r>
          </a:p>
        </p:txBody>
      </p:sp>
      <p:sp>
        <p:nvSpPr>
          <p:cNvPr id="13" name="Text Placeholder 12"/>
          <p:cNvSpPr>
            <a:spLocks noGrp="1"/>
          </p:cNvSpPr>
          <p:nvPr>
            <p:ph type="body" sz="quarter" idx="15" hasCustomPrompt="1"/>
          </p:nvPr>
        </p:nvSpPr>
        <p:spPr>
          <a:xfrm>
            <a:off x="6193692" y="3477850"/>
            <a:ext cx="2696307" cy="380996"/>
          </a:xfrm>
          <a:prstGeom prst="rect">
            <a:avLst/>
          </a:prstGeom>
        </p:spPr>
        <p:txBody>
          <a:bodyPr vert="horz"/>
          <a:lstStyle>
            <a:lvl1pPr marL="0" indent="0" algn="l">
              <a:buNone/>
              <a:defRPr sz="1800" b="1">
                <a:solidFill>
                  <a:schemeClr val="tx1"/>
                </a:solidFill>
                <a:latin typeface="Arial Narrow"/>
                <a:cs typeface="Arial Narrow"/>
              </a:defRPr>
            </a:lvl1pPr>
          </a:lstStyle>
          <a:p>
            <a:pPr lvl="0"/>
            <a:r>
              <a:rPr lang="en-US" dirty="0"/>
              <a:t>YOUR TITLE HERE</a:t>
            </a:r>
          </a:p>
        </p:txBody>
      </p:sp>
      <p:sp>
        <p:nvSpPr>
          <p:cNvPr id="14" name="Text Placeholder 12"/>
          <p:cNvSpPr>
            <a:spLocks noGrp="1"/>
          </p:cNvSpPr>
          <p:nvPr>
            <p:ph type="body" sz="quarter" idx="16" hasCustomPrompt="1"/>
          </p:nvPr>
        </p:nvSpPr>
        <p:spPr>
          <a:xfrm>
            <a:off x="6193692" y="3858846"/>
            <a:ext cx="2696307" cy="2090616"/>
          </a:xfrm>
          <a:prstGeom prst="rect">
            <a:avLst/>
          </a:prstGeom>
        </p:spPr>
        <p:txBody>
          <a:bodyPr vert="horz"/>
          <a:lstStyle>
            <a:lvl1pPr marL="0" indent="0" algn="l">
              <a:buNone/>
              <a:defRPr sz="1200" b="0">
                <a:solidFill>
                  <a:schemeClr val="tx1"/>
                </a:solidFill>
                <a:latin typeface="Arial"/>
                <a:cs typeface="Arial"/>
              </a:defRPr>
            </a:lvl1pPr>
          </a:lstStyle>
          <a:p>
            <a:pPr lvl="0"/>
            <a:r>
              <a:rPr lang="en-US" dirty="0"/>
              <a:t>Your content here</a:t>
            </a:r>
          </a:p>
        </p:txBody>
      </p:sp>
      <p:sp>
        <p:nvSpPr>
          <p:cNvPr id="3" name="Picture Placeholder 2"/>
          <p:cNvSpPr>
            <a:spLocks noGrp="1"/>
          </p:cNvSpPr>
          <p:nvPr>
            <p:ph type="pic" sz="quarter" idx="17"/>
          </p:nvPr>
        </p:nvSpPr>
        <p:spPr>
          <a:xfrm>
            <a:off x="0" y="0"/>
            <a:ext cx="9144000" cy="2441575"/>
          </a:xfrm>
          <a:prstGeom prst="rect">
            <a:avLst/>
          </a:prstGeom>
        </p:spPr>
        <p:txBody>
          <a:bodyPr vert="horz"/>
          <a:lstStyle/>
          <a:p>
            <a:r>
              <a:rPr lang="en-US"/>
              <a:t>Click icon to add picture</a:t>
            </a:r>
          </a:p>
        </p:txBody>
      </p:sp>
    </p:spTree>
    <p:extLst>
      <p:ext uri="{BB962C8B-B14F-4D97-AF65-F5344CB8AC3E}">
        <p14:creationId xmlns:p14="http://schemas.microsoft.com/office/powerpoint/2010/main" val="605996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ext Placeholder 12"/>
          <p:cNvSpPr>
            <a:spLocks noGrp="1"/>
          </p:cNvSpPr>
          <p:nvPr>
            <p:ph type="body" sz="quarter" idx="10" hasCustomPrompt="1"/>
          </p:nvPr>
        </p:nvSpPr>
        <p:spPr>
          <a:xfrm>
            <a:off x="4884615" y="1445839"/>
            <a:ext cx="3673232" cy="1055081"/>
          </a:xfrm>
          <a:prstGeom prst="rect">
            <a:avLst/>
          </a:prstGeom>
        </p:spPr>
        <p:txBody>
          <a:bodyPr vert="horz"/>
          <a:lstStyle>
            <a:lvl1pPr marL="0" indent="0" algn="l">
              <a:lnSpc>
                <a:spcPct val="80000"/>
              </a:lnSpc>
              <a:buNone/>
              <a:defRPr sz="3600" b="1" baseline="0">
                <a:solidFill>
                  <a:srgbClr val="CC1F20"/>
                </a:solidFill>
                <a:latin typeface="Arial Narrow"/>
                <a:cs typeface="Arial Narrow"/>
              </a:defRPr>
            </a:lvl1pPr>
          </a:lstStyle>
          <a:p>
            <a:pPr lvl="0"/>
            <a:r>
              <a:rPr lang="en-US" dirty="0"/>
              <a:t>ADD YOUR </a:t>
            </a:r>
            <a:br>
              <a:rPr lang="en-US" dirty="0"/>
            </a:br>
            <a:r>
              <a:rPr lang="en-US" dirty="0"/>
              <a:t>TITLE HERE</a:t>
            </a:r>
          </a:p>
        </p:txBody>
      </p:sp>
      <p:sp>
        <p:nvSpPr>
          <p:cNvPr id="15" name="Text Placeholder 12"/>
          <p:cNvSpPr>
            <a:spLocks noGrp="1"/>
          </p:cNvSpPr>
          <p:nvPr>
            <p:ph type="body" sz="quarter" idx="11" hasCustomPrompt="1"/>
          </p:nvPr>
        </p:nvSpPr>
        <p:spPr>
          <a:xfrm>
            <a:off x="4884615" y="2481390"/>
            <a:ext cx="3673232" cy="380996"/>
          </a:xfrm>
          <a:prstGeom prst="rect">
            <a:avLst/>
          </a:prstGeom>
        </p:spPr>
        <p:txBody>
          <a:bodyPr vert="horz"/>
          <a:lstStyle>
            <a:lvl1pPr marL="0" indent="0" algn="l">
              <a:buNone/>
              <a:defRPr sz="1800" b="1">
                <a:solidFill>
                  <a:schemeClr val="tx1"/>
                </a:solidFill>
                <a:latin typeface="Arial Narrow"/>
                <a:cs typeface="Arial Narrow"/>
              </a:defRPr>
            </a:lvl1pPr>
          </a:lstStyle>
          <a:p>
            <a:pPr lvl="0"/>
            <a:r>
              <a:rPr lang="en-US" dirty="0"/>
              <a:t>YOUR SUBTITLE HERE</a:t>
            </a:r>
          </a:p>
        </p:txBody>
      </p:sp>
      <p:sp>
        <p:nvSpPr>
          <p:cNvPr id="16" name="Text Placeholder 12"/>
          <p:cNvSpPr>
            <a:spLocks noGrp="1"/>
          </p:cNvSpPr>
          <p:nvPr>
            <p:ph type="body" sz="quarter" idx="12" hasCustomPrompt="1"/>
          </p:nvPr>
        </p:nvSpPr>
        <p:spPr>
          <a:xfrm>
            <a:off x="4884615" y="2862386"/>
            <a:ext cx="3673232" cy="2725614"/>
          </a:xfrm>
          <a:prstGeom prst="rect">
            <a:avLst/>
          </a:prstGeom>
        </p:spPr>
        <p:txBody>
          <a:bodyPr vert="horz"/>
          <a:lstStyle>
            <a:lvl1pPr marL="0" indent="0" algn="l">
              <a:buNone/>
              <a:defRPr sz="1200" b="0">
                <a:solidFill>
                  <a:schemeClr val="tx1"/>
                </a:solidFill>
                <a:latin typeface="Arial"/>
                <a:cs typeface="Arial"/>
              </a:defRPr>
            </a:lvl1pPr>
          </a:lstStyle>
          <a:p>
            <a:pPr lvl="0"/>
            <a:r>
              <a:rPr lang="en-US" dirty="0"/>
              <a:t>Your content here</a:t>
            </a:r>
          </a:p>
        </p:txBody>
      </p:sp>
      <p:sp>
        <p:nvSpPr>
          <p:cNvPr id="3" name="Picture Placeholder 2"/>
          <p:cNvSpPr>
            <a:spLocks noGrp="1"/>
          </p:cNvSpPr>
          <p:nvPr>
            <p:ph type="pic" sz="quarter" idx="13"/>
          </p:nvPr>
        </p:nvSpPr>
        <p:spPr>
          <a:xfrm>
            <a:off x="-9769" y="0"/>
            <a:ext cx="4557713" cy="6364288"/>
          </a:xfrm>
          <a:prstGeom prst="rect">
            <a:avLst/>
          </a:prstGeom>
        </p:spPr>
        <p:txBody>
          <a:bodyPr vert="horz"/>
          <a:lstStyle/>
          <a:p>
            <a:r>
              <a:rPr lang="en-US"/>
              <a:t>Click icon to add picture</a:t>
            </a:r>
            <a:endParaRPr lang="en-US" dirty="0"/>
          </a:p>
        </p:txBody>
      </p:sp>
    </p:spTree>
    <p:extLst>
      <p:ext uri="{BB962C8B-B14F-4D97-AF65-F5344CB8AC3E}">
        <p14:creationId xmlns:p14="http://schemas.microsoft.com/office/powerpoint/2010/main" val="9412357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301994"/>
            <a:ext cx="9144000" cy="623917"/>
          </a:xfrm>
          <a:prstGeom prst="rect">
            <a:avLst/>
          </a:prstGeom>
        </p:spPr>
        <p:txBody>
          <a:bodyPr/>
          <a:lstStyle>
            <a:lvl1pPr>
              <a:defRPr sz="3200" b="1" i="0">
                <a:solidFill>
                  <a:srgbClr val="A91120"/>
                </a:solidFill>
                <a:latin typeface="Arial Narrow"/>
                <a:cs typeface="Arial Narrow"/>
              </a:defRPr>
            </a:lvl1pPr>
          </a:lstStyle>
          <a:p>
            <a:r>
              <a:rPr lang="en-US" dirty="0"/>
              <a:t>CLICK TO EDIT MASTER TITLE STYLE</a:t>
            </a:r>
          </a:p>
        </p:txBody>
      </p:sp>
      <p:cxnSp>
        <p:nvCxnSpPr>
          <p:cNvPr id="5" name="Straight Connector 4"/>
          <p:cNvCxnSpPr/>
          <p:nvPr userDrawn="1"/>
        </p:nvCxnSpPr>
        <p:spPr>
          <a:xfrm>
            <a:off x="350634" y="925911"/>
            <a:ext cx="8442732" cy="0"/>
          </a:xfrm>
          <a:prstGeom prst="line">
            <a:avLst/>
          </a:prstGeom>
          <a:noFill/>
          <a:ln w="12700" cmpd="sng">
            <a:solidFill>
              <a:schemeClr val="bg1">
                <a:lumMod val="85000"/>
              </a:schemeClr>
            </a:solidFill>
            <a:round/>
            <a:headEnd/>
            <a:tailEnd/>
          </a:ln>
        </p:spPr>
      </p:cxnSp>
    </p:spTree>
    <p:extLst>
      <p:ext uri="{BB962C8B-B14F-4D97-AF65-F5344CB8AC3E}">
        <p14:creationId xmlns:p14="http://schemas.microsoft.com/office/powerpoint/2010/main" val="671223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301994"/>
            <a:ext cx="9144000" cy="623917"/>
          </a:xfrm>
          <a:prstGeom prst="rect">
            <a:avLst/>
          </a:prstGeom>
        </p:spPr>
        <p:txBody>
          <a:bodyPr/>
          <a:lstStyle>
            <a:lvl1pPr>
              <a:defRPr sz="3200" b="1" i="0">
                <a:solidFill>
                  <a:srgbClr val="A91120"/>
                </a:solidFill>
                <a:latin typeface="Arial Narrow"/>
                <a:cs typeface="Arial Narrow"/>
              </a:defRPr>
            </a:lvl1pPr>
          </a:lstStyle>
          <a:p>
            <a:r>
              <a:rPr lang="en-US" dirty="0"/>
              <a:t>CLICK TO EDIT MASTER TITLE STYLE</a:t>
            </a:r>
          </a:p>
        </p:txBody>
      </p:sp>
      <p:cxnSp>
        <p:nvCxnSpPr>
          <p:cNvPr id="5" name="Straight Connector 4"/>
          <p:cNvCxnSpPr/>
          <p:nvPr userDrawn="1"/>
        </p:nvCxnSpPr>
        <p:spPr>
          <a:xfrm>
            <a:off x="350634" y="925911"/>
            <a:ext cx="8442732" cy="0"/>
          </a:xfrm>
          <a:prstGeom prst="line">
            <a:avLst/>
          </a:prstGeom>
          <a:noFill/>
          <a:ln w="12700" cmpd="sng">
            <a:solidFill>
              <a:schemeClr val="bg1">
                <a:lumMod val="85000"/>
              </a:schemeClr>
            </a:solidFill>
            <a:round/>
            <a:headEnd/>
            <a:tailEnd/>
          </a:ln>
        </p:spPr>
      </p:cxnSp>
    </p:spTree>
    <p:extLst>
      <p:ext uri="{BB962C8B-B14F-4D97-AF65-F5344CB8AC3E}">
        <p14:creationId xmlns:p14="http://schemas.microsoft.com/office/powerpoint/2010/main" val="2792419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10.xml"/><Relationship Id="rId1" Type="http://schemas.openxmlformats.org/officeDocument/2006/relationships/slideLayout" Target="../slideLayouts/slideLayout47.xml"/><Relationship Id="rId4" Type="http://schemas.openxmlformats.org/officeDocument/2006/relationships/image" Target="../media/image9.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theme" Target="../theme/theme11.xml"/><Relationship Id="rId1" Type="http://schemas.openxmlformats.org/officeDocument/2006/relationships/slideLayout" Target="../slideLayouts/slideLayout48.xml"/><Relationship Id="rId4" Type="http://schemas.openxmlformats.org/officeDocument/2006/relationships/image" Target="../media/image9.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theme" Target="../theme/theme12.xml"/><Relationship Id="rId1" Type="http://schemas.openxmlformats.org/officeDocument/2006/relationships/slideLayout" Target="../slideLayouts/slideLayout49.xml"/><Relationship Id="rId4" Type="http://schemas.openxmlformats.org/officeDocument/2006/relationships/image" Target="../media/image9.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theme" Target="../theme/theme13.xml"/><Relationship Id="rId1" Type="http://schemas.openxmlformats.org/officeDocument/2006/relationships/slideLayout" Target="../slideLayouts/slideLayout50.xml"/><Relationship Id="rId4" Type="http://schemas.openxmlformats.org/officeDocument/2006/relationships/image" Target="../media/image9.pn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14.xml"/><Relationship Id="rId1" Type="http://schemas.openxmlformats.org/officeDocument/2006/relationships/slideLayout" Target="../slideLayouts/slideLayout51.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15.xml"/><Relationship Id="rId1"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3.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xml"/><Relationship Id="rId1"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9.xml"/><Relationship Id="rId7" Type="http://schemas.openxmlformats.org/officeDocument/2006/relationships/image" Target="../media/image5.png"/><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5.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42.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43.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45.xml"/><Relationship Id="rId1" Type="http://schemas.openxmlformats.org/officeDocument/2006/relationships/slideLayout" Target="../slideLayouts/slideLayout44.xml"/><Relationship Id="rId4" Type="http://schemas.openxmlformats.org/officeDocument/2006/relationships/image" Target="../media/image8.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9.xml"/><Relationship Id="rId1"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28600"/>
            <a:ext cx="91440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228600" y="1219200"/>
            <a:ext cx="86106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92612" name="Text Box 4"/>
          <p:cNvSpPr txBox="1">
            <a:spLocks noChangeArrowheads="1"/>
          </p:cNvSpPr>
          <p:nvPr/>
        </p:nvSpPr>
        <p:spPr bwMode="auto">
          <a:xfrm>
            <a:off x="8686800" y="6608763"/>
            <a:ext cx="401638" cy="244475"/>
          </a:xfrm>
          <a:prstGeom prst="rect">
            <a:avLst/>
          </a:prstGeom>
          <a:noFill/>
          <a:ln w="9525">
            <a:noFill/>
            <a:miter lim="800000"/>
            <a:headEnd/>
            <a:tailEnd/>
          </a:ln>
          <a:effectLst/>
        </p:spPr>
        <p:txBody>
          <a:bodyPr wrap="none">
            <a:spAutoFit/>
          </a:bodyPr>
          <a:lstStyle>
            <a:lvl1pPr eaLnBrk="0" hangingPunct="0">
              <a:defRPr i="1">
                <a:solidFill>
                  <a:schemeClr val="tx1"/>
                </a:solidFill>
                <a:latin typeface="Verdana" pitchFamily="34" charset="0"/>
                <a:ea typeface="MS PGothic" pitchFamily="34" charset="-128"/>
              </a:defRPr>
            </a:lvl1pPr>
            <a:lvl2pPr marL="742950" indent="-285750" eaLnBrk="0" hangingPunct="0">
              <a:defRPr i="1">
                <a:solidFill>
                  <a:schemeClr val="tx1"/>
                </a:solidFill>
                <a:latin typeface="Verdana" pitchFamily="34" charset="0"/>
                <a:ea typeface="MS PGothic" pitchFamily="34" charset="-128"/>
              </a:defRPr>
            </a:lvl2pPr>
            <a:lvl3pPr marL="1143000" indent="-228600" eaLnBrk="0" hangingPunct="0">
              <a:defRPr i="1">
                <a:solidFill>
                  <a:schemeClr val="tx1"/>
                </a:solidFill>
                <a:latin typeface="Verdana" pitchFamily="34" charset="0"/>
                <a:ea typeface="MS PGothic" pitchFamily="34" charset="-128"/>
              </a:defRPr>
            </a:lvl3pPr>
            <a:lvl4pPr marL="1600200" indent="-228600" eaLnBrk="0" hangingPunct="0">
              <a:defRPr i="1">
                <a:solidFill>
                  <a:schemeClr val="tx1"/>
                </a:solidFill>
                <a:latin typeface="Verdana" pitchFamily="34" charset="0"/>
                <a:ea typeface="MS PGothic" pitchFamily="34" charset="-128"/>
              </a:defRPr>
            </a:lvl4pPr>
            <a:lvl5pPr marL="2057400" indent="-228600" eaLnBrk="0" hangingPunct="0">
              <a:defRPr i="1">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i="1">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i="1">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i="1">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i="1">
                <a:solidFill>
                  <a:schemeClr val="tx1"/>
                </a:solidFill>
                <a:latin typeface="Verdana" pitchFamily="34" charset="0"/>
                <a:ea typeface="MS PGothic" pitchFamily="34" charset="-128"/>
              </a:defRPr>
            </a:lvl9pPr>
          </a:lstStyle>
          <a:p>
            <a:pPr eaLnBrk="1" hangingPunct="1">
              <a:defRPr/>
            </a:pPr>
            <a:fld id="{80BB0363-CE88-4813-9EFF-B39070817CDB}" type="slidenum">
              <a:rPr lang="zh-CN" altLang="en-US" sz="1000" i="0" smtClean="0">
                <a:solidFill>
                  <a:schemeClr val="bg1"/>
                </a:solidFill>
                <a:ea typeface="宋体" pitchFamily="2" charset="-122"/>
              </a:rPr>
              <a:pPr eaLnBrk="1" hangingPunct="1">
                <a:defRPr/>
              </a:pPr>
              <a:t>‹#›</a:t>
            </a:fld>
            <a:endParaRPr lang="en-US" altLang="zh-CN" sz="1000" i="0" dirty="0">
              <a:solidFill>
                <a:schemeClr val="bg1"/>
              </a:solidFill>
              <a:ea typeface="宋体" pitchFamily="2" charset="-122"/>
            </a:endParaRPr>
          </a:p>
        </p:txBody>
      </p:sp>
    </p:spTree>
  </p:cSld>
  <p:clrMap bg1="lt1" tx1="dk1" bg2="lt2" tx2="dk2" accent1="accent1" accent2="accent2" accent3="accent3" accent4="accent4" accent5="accent5" accent6="accent6" hlink="hlink" folHlink="folHlink"/>
  <p:sldLayoutIdLst>
    <p:sldLayoutId id="2147485043" r:id="rId1"/>
    <p:sldLayoutId id="2147485009" r:id="rId2"/>
    <p:sldLayoutId id="2147485010" r:id="rId3"/>
    <p:sldLayoutId id="2147485011" r:id="rId4"/>
    <p:sldLayoutId id="2147485012" r:id="rId5"/>
    <p:sldLayoutId id="2147485013" r:id="rId6"/>
    <p:sldLayoutId id="2147485014" r:id="rId7"/>
    <p:sldLayoutId id="2147485015" r:id="rId8"/>
    <p:sldLayoutId id="2147485016" r:id="rId9"/>
    <p:sldLayoutId id="2147485017" r:id="rId10"/>
    <p:sldLayoutId id="2147485018" r:id="rId11"/>
    <p:sldLayoutId id="2147485019" r:id="rId12"/>
    <p:sldLayoutId id="2147485020" r:id="rId13"/>
  </p:sldLayoutIdLst>
  <p:hf hdr="0" ftr="0" dt="0"/>
  <p:txStyles>
    <p:titleStyle>
      <a:lvl1pPr algn="l" rtl="0" eaLnBrk="0" fontAlgn="base" hangingPunct="0">
        <a:spcBef>
          <a:spcPct val="0"/>
        </a:spcBef>
        <a:spcAft>
          <a:spcPct val="0"/>
        </a:spcAft>
        <a:defRPr sz="2400">
          <a:solidFill>
            <a:schemeClr val="tx2"/>
          </a:solidFill>
          <a:latin typeface="+mj-lt"/>
          <a:ea typeface="MS PGothic" pitchFamily="34" charset="-128"/>
          <a:cs typeface="+mj-cs"/>
        </a:defRPr>
      </a:lvl1pPr>
      <a:lvl2pPr algn="l" rtl="0" eaLnBrk="0" fontAlgn="base" hangingPunct="0">
        <a:spcBef>
          <a:spcPct val="0"/>
        </a:spcBef>
        <a:spcAft>
          <a:spcPct val="0"/>
        </a:spcAft>
        <a:defRPr sz="2400">
          <a:solidFill>
            <a:schemeClr val="tx2"/>
          </a:solidFill>
          <a:latin typeface="Verdana" pitchFamily="34" charset="0"/>
          <a:ea typeface="MS PGothic" pitchFamily="34" charset="-128"/>
        </a:defRPr>
      </a:lvl2pPr>
      <a:lvl3pPr algn="l" rtl="0" eaLnBrk="0" fontAlgn="base" hangingPunct="0">
        <a:spcBef>
          <a:spcPct val="0"/>
        </a:spcBef>
        <a:spcAft>
          <a:spcPct val="0"/>
        </a:spcAft>
        <a:defRPr sz="2400">
          <a:solidFill>
            <a:schemeClr val="tx2"/>
          </a:solidFill>
          <a:latin typeface="Verdana" pitchFamily="34" charset="0"/>
          <a:ea typeface="MS PGothic" pitchFamily="34" charset="-128"/>
        </a:defRPr>
      </a:lvl3pPr>
      <a:lvl4pPr algn="l" rtl="0" eaLnBrk="0" fontAlgn="base" hangingPunct="0">
        <a:spcBef>
          <a:spcPct val="0"/>
        </a:spcBef>
        <a:spcAft>
          <a:spcPct val="0"/>
        </a:spcAft>
        <a:defRPr sz="2400">
          <a:solidFill>
            <a:schemeClr val="tx2"/>
          </a:solidFill>
          <a:latin typeface="Verdana" pitchFamily="34" charset="0"/>
          <a:ea typeface="MS PGothic" pitchFamily="34" charset="-128"/>
        </a:defRPr>
      </a:lvl4pPr>
      <a:lvl5pPr algn="l" rtl="0" eaLnBrk="0" fontAlgn="base" hangingPunct="0">
        <a:spcBef>
          <a:spcPct val="0"/>
        </a:spcBef>
        <a:spcAft>
          <a:spcPct val="0"/>
        </a:spcAft>
        <a:defRPr sz="2400">
          <a:solidFill>
            <a:schemeClr val="tx2"/>
          </a:solidFill>
          <a:latin typeface="Verdana" pitchFamily="34" charset="0"/>
          <a:ea typeface="MS PGothic" pitchFamily="34" charset="-128"/>
        </a:defRPr>
      </a:lvl5pPr>
      <a:lvl6pPr marL="457200" algn="l" rtl="0" fontAlgn="base">
        <a:spcBef>
          <a:spcPct val="0"/>
        </a:spcBef>
        <a:spcAft>
          <a:spcPct val="0"/>
        </a:spcAft>
        <a:defRPr sz="2400">
          <a:solidFill>
            <a:schemeClr val="tx2"/>
          </a:solidFill>
          <a:latin typeface="Verdana" pitchFamily="34" charset="0"/>
        </a:defRPr>
      </a:lvl6pPr>
      <a:lvl7pPr marL="914400" algn="l" rtl="0" fontAlgn="base">
        <a:spcBef>
          <a:spcPct val="0"/>
        </a:spcBef>
        <a:spcAft>
          <a:spcPct val="0"/>
        </a:spcAft>
        <a:defRPr sz="2400">
          <a:solidFill>
            <a:schemeClr val="tx2"/>
          </a:solidFill>
          <a:latin typeface="Verdana" pitchFamily="34" charset="0"/>
        </a:defRPr>
      </a:lvl7pPr>
      <a:lvl8pPr marL="1371600" algn="l" rtl="0" fontAlgn="base">
        <a:spcBef>
          <a:spcPct val="0"/>
        </a:spcBef>
        <a:spcAft>
          <a:spcPct val="0"/>
        </a:spcAft>
        <a:defRPr sz="2400">
          <a:solidFill>
            <a:schemeClr val="tx2"/>
          </a:solidFill>
          <a:latin typeface="Verdana" pitchFamily="34" charset="0"/>
        </a:defRPr>
      </a:lvl8pPr>
      <a:lvl9pPr marL="1828800" algn="l" rtl="0" fontAlgn="base">
        <a:spcBef>
          <a:spcPct val="0"/>
        </a:spcBef>
        <a:spcAft>
          <a:spcPct val="0"/>
        </a:spcAft>
        <a:defRPr sz="2400">
          <a:solidFill>
            <a:schemeClr val="tx2"/>
          </a:solidFill>
          <a:latin typeface="Verdana" pitchFamily="34" charset="0"/>
        </a:defRPr>
      </a:lvl9pPr>
    </p:titleStyle>
    <p:bodyStyle>
      <a:lvl1pPr marL="290513" indent="-290513" algn="l" rtl="0" eaLnBrk="0" fontAlgn="base" hangingPunct="0">
        <a:spcBef>
          <a:spcPct val="20000"/>
        </a:spcBef>
        <a:spcAft>
          <a:spcPct val="0"/>
        </a:spcAft>
        <a:buClr>
          <a:srgbClr val="F24D1F"/>
        </a:buClr>
        <a:buSzPct val="80000"/>
        <a:buFont typeface="Webdings" pitchFamily="18" charset="2"/>
        <a:buChar char="&lt;"/>
        <a:defRPr sz="22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lr>
          <a:schemeClr val="folHlink"/>
        </a:buClr>
        <a:buChar char="–"/>
        <a:defRPr sz="2000">
          <a:solidFill>
            <a:schemeClr val="tx1"/>
          </a:solidFill>
          <a:latin typeface="+mn-lt"/>
          <a:ea typeface="MS PGothic" pitchFamily="34" charset="-128"/>
        </a:defRPr>
      </a:lvl2pPr>
      <a:lvl3pPr marL="1143000" indent="-228600" algn="l" rtl="0" eaLnBrk="0" fontAlgn="base" hangingPunct="0">
        <a:spcBef>
          <a:spcPct val="20000"/>
        </a:spcBef>
        <a:spcAft>
          <a:spcPct val="0"/>
        </a:spcAft>
        <a:buSzPct val="75000"/>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16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1600">
          <a:solidFill>
            <a:schemeClr val="tx1"/>
          </a:solidFill>
          <a:latin typeface="+mn-lt"/>
          <a:ea typeface="MS PGothic" pitchFamily="34" charset="-128"/>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356350"/>
            <a:ext cx="9144000" cy="501650"/>
          </a:xfrm>
          <a:prstGeom prst="rect">
            <a:avLst/>
          </a:prstGeom>
          <a:solidFill>
            <a:srgbClr val="ECEC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8539148" y="6483983"/>
            <a:ext cx="1762567" cy="246221"/>
          </a:xfrm>
          <a:prstGeom prst="rect">
            <a:avLst/>
          </a:prstGeom>
          <a:noFill/>
        </p:spPr>
        <p:txBody>
          <a:bodyPr wrap="square" rtlCol="0">
            <a:spAutoFit/>
          </a:bodyPr>
          <a:lstStyle/>
          <a:p>
            <a:fld id="{0A52FF5E-384C-654F-BC85-B661B40A616C}" type="slidenum">
              <a:rPr lang="en-US" sz="1000" smtClean="0"/>
              <a:pPr/>
              <a:t>‹#›</a:t>
            </a:fld>
            <a:endParaRPr lang="en-US" sz="1000" dirty="0"/>
          </a:p>
        </p:txBody>
      </p:sp>
      <p:pic>
        <p:nvPicPr>
          <p:cNvPr id="8" name="Picture 7" descr="shutterstock_175340078.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9144000" cy="2759076"/>
          </a:xfrm>
          <a:prstGeom prst="rect">
            <a:avLst/>
          </a:prstGeom>
        </p:spPr>
      </p:pic>
      <p:pic>
        <p:nvPicPr>
          <p:cNvPr id="11" name="Picture 10" descr="2015-Logo3.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6077" y="6436211"/>
            <a:ext cx="3575538" cy="344518"/>
          </a:xfrm>
          <a:prstGeom prst="rect">
            <a:avLst/>
          </a:prstGeom>
        </p:spPr>
      </p:pic>
    </p:spTree>
    <p:extLst>
      <p:ext uri="{BB962C8B-B14F-4D97-AF65-F5344CB8AC3E}">
        <p14:creationId xmlns:p14="http://schemas.microsoft.com/office/powerpoint/2010/main" val="94172865"/>
      </p:ext>
    </p:extLst>
  </p:cSld>
  <p:clrMap bg1="lt1" tx1="dk1" bg2="lt2" tx2="dk2" accent1="accent1" accent2="accent2" accent3="accent3" accent4="accent4" accent5="accent5" accent6="accent6" hlink="hlink" folHlink="folHlink"/>
  <p:sldLayoutIdLst>
    <p:sldLayoutId id="21474850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356350"/>
            <a:ext cx="9144000" cy="501650"/>
          </a:xfrm>
          <a:prstGeom prst="rect">
            <a:avLst/>
          </a:prstGeom>
          <a:solidFill>
            <a:srgbClr val="ECEC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8539148" y="6483983"/>
            <a:ext cx="1762567" cy="246221"/>
          </a:xfrm>
          <a:prstGeom prst="rect">
            <a:avLst/>
          </a:prstGeom>
          <a:noFill/>
        </p:spPr>
        <p:txBody>
          <a:bodyPr wrap="square" rtlCol="0">
            <a:spAutoFit/>
          </a:bodyPr>
          <a:lstStyle/>
          <a:p>
            <a:fld id="{0A52FF5E-384C-654F-BC85-B661B40A616C}" type="slidenum">
              <a:rPr lang="en-US" sz="1000" smtClean="0"/>
              <a:pPr/>
              <a:t>‹#›</a:t>
            </a:fld>
            <a:endParaRPr lang="en-US" sz="1000" dirty="0"/>
          </a:p>
        </p:txBody>
      </p:sp>
      <p:pic>
        <p:nvPicPr>
          <p:cNvPr id="11" name="Picture 10" descr="shutterstock_1335327502.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4852"/>
            <a:ext cx="9153770" cy="6361202"/>
          </a:xfrm>
          <a:prstGeom prst="rect">
            <a:avLst/>
          </a:prstGeom>
        </p:spPr>
      </p:pic>
      <p:pic>
        <p:nvPicPr>
          <p:cNvPr id="8" name="Picture 7" descr="2015-Logo3.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6077" y="6436211"/>
            <a:ext cx="3575538" cy="344518"/>
          </a:xfrm>
          <a:prstGeom prst="rect">
            <a:avLst/>
          </a:prstGeom>
        </p:spPr>
      </p:pic>
    </p:spTree>
    <p:extLst>
      <p:ext uri="{BB962C8B-B14F-4D97-AF65-F5344CB8AC3E}">
        <p14:creationId xmlns:p14="http://schemas.microsoft.com/office/powerpoint/2010/main" val="1664995190"/>
      </p:ext>
    </p:extLst>
  </p:cSld>
  <p:clrMap bg1="lt1" tx1="dk1" bg2="lt2" tx2="dk2" accent1="accent1" accent2="accent2" accent3="accent3" accent4="accent4" accent5="accent5" accent6="accent6" hlink="hlink" folHlink="folHlink"/>
  <p:sldLayoutIdLst>
    <p:sldLayoutId id="2147485064"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356350"/>
            <a:ext cx="9144000" cy="501650"/>
          </a:xfrm>
          <a:prstGeom prst="rect">
            <a:avLst/>
          </a:prstGeom>
          <a:solidFill>
            <a:srgbClr val="ECEC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8539148" y="6483983"/>
            <a:ext cx="1762567" cy="246221"/>
          </a:xfrm>
          <a:prstGeom prst="rect">
            <a:avLst/>
          </a:prstGeom>
          <a:noFill/>
        </p:spPr>
        <p:txBody>
          <a:bodyPr wrap="square" rtlCol="0">
            <a:spAutoFit/>
          </a:bodyPr>
          <a:lstStyle/>
          <a:p>
            <a:fld id="{0A52FF5E-384C-654F-BC85-B661B40A616C}" type="slidenum">
              <a:rPr lang="en-US" sz="1000" smtClean="0"/>
              <a:pPr/>
              <a:t>‹#›</a:t>
            </a:fld>
            <a:endParaRPr lang="en-US" sz="1000" dirty="0"/>
          </a:p>
        </p:txBody>
      </p:sp>
      <p:cxnSp>
        <p:nvCxnSpPr>
          <p:cNvPr id="11" name="Straight Connector 10"/>
          <p:cNvCxnSpPr/>
          <p:nvPr/>
        </p:nvCxnSpPr>
        <p:spPr>
          <a:xfrm>
            <a:off x="350634" y="3307996"/>
            <a:ext cx="8442732" cy="0"/>
          </a:xfrm>
          <a:prstGeom prst="line">
            <a:avLst/>
          </a:prstGeom>
          <a:noFill/>
          <a:ln w="12700" cmpd="sng">
            <a:solidFill>
              <a:schemeClr val="bg1">
                <a:lumMod val="85000"/>
              </a:schemeClr>
            </a:solidFill>
            <a:round/>
            <a:headEnd/>
            <a:tailEnd/>
          </a:ln>
        </p:spPr>
      </p:cxnSp>
      <p:cxnSp>
        <p:nvCxnSpPr>
          <p:cNvPr id="16" name="Straight Connector 15"/>
          <p:cNvCxnSpPr/>
          <p:nvPr/>
        </p:nvCxnSpPr>
        <p:spPr>
          <a:xfrm>
            <a:off x="3076593" y="3589339"/>
            <a:ext cx="0" cy="2385333"/>
          </a:xfrm>
          <a:prstGeom prst="line">
            <a:avLst/>
          </a:prstGeom>
          <a:noFill/>
          <a:ln w="12700" cmpd="sng">
            <a:solidFill>
              <a:schemeClr val="bg1">
                <a:lumMod val="85000"/>
              </a:schemeClr>
            </a:solidFill>
            <a:round/>
            <a:headEnd/>
            <a:tailEnd/>
          </a:ln>
        </p:spPr>
      </p:cxnSp>
      <p:cxnSp>
        <p:nvCxnSpPr>
          <p:cNvPr id="17" name="Straight Connector 16"/>
          <p:cNvCxnSpPr/>
          <p:nvPr/>
        </p:nvCxnSpPr>
        <p:spPr>
          <a:xfrm>
            <a:off x="6114121" y="3589339"/>
            <a:ext cx="0" cy="2385333"/>
          </a:xfrm>
          <a:prstGeom prst="line">
            <a:avLst/>
          </a:prstGeom>
          <a:noFill/>
          <a:ln w="12700" cmpd="sng">
            <a:solidFill>
              <a:schemeClr val="bg1">
                <a:lumMod val="85000"/>
              </a:schemeClr>
            </a:solidFill>
            <a:round/>
            <a:headEnd/>
            <a:tailEnd/>
          </a:ln>
        </p:spPr>
      </p:cxnSp>
      <p:pic>
        <p:nvPicPr>
          <p:cNvPr id="3" name="Picture 2" descr="top image.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4078"/>
            <a:ext cx="9144000" cy="2456153"/>
          </a:xfrm>
          <a:prstGeom prst="rect">
            <a:avLst/>
          </a:prstGeom>
        </p:spPr>
      </p:pic>
      <p:pic>
        <p:nvPicPr>
          <p:cNvPr id="12" name="Picture 11" descr="2015-Logo3.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6077" y="6436211"/>
            <a:ext cx="3575538" cy="344518"/>
          </a:xfrm>
          <a:prstGeom prst="rect">
            <a:avLst/>
          </a:prstGeom>
        </p:spPr>
      </p:pic>
    </p:spTree>
    <p:extLst>
      <p:ext uri="{BB962C8B-B14F-4D97-AF65-F5344CB8AC3E}">
        <p14:creationId xmlns:p14="http://schemas.microsoft.com/office/powerpoint/2010/main" val="39709239"/>
      </p:ext>
    </p:extLst>
  </p:cSld>
  <p:clrMap bg1="lt1" tx1="dk1" bg2="lt2" tx2="dk2" accent1="accent1" accent2="accent2" accent3="accent3" accent4="accent4" accent5="accent5" accent6="accent6" hlink="hlink" folHlink="folHlink"/>
  <p:sldLayoutIdLst>
    <p:sldLayoutId id="2147485066"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356350"/>
            <a:ext cx="9144000" cy="501650"/>
          </a:xfrm>
          <a:prstGeom prst="rect">
            <a:avLst/>
          </a:prstGeom>
          <a:solidFill>
            <a:srgbClr val="ECEC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8539148" y="6483983"/>
            <a:ext cx="1762567" cy="246221"/>
          </a:xfrm>
          <a:prstGeom prst="rect">
            <a:avLst/>
          </a:prstGeom>
          <a:noFill/>
        </p:spPr>
        <p:txBody>
          <a:bodyPr wrap="square" rtlCol="0">
            <a:spAutoFit/>
          </a:bodyPr>
          <a:lstStyle/>
          <a:p>
            <a:fld id="{0A52FF5E-384C-654F-BC85-B661B40A616C}" type="slidenum">
              <a:rPr lang="en-US" sz="1000" smtClean="0"/>
              <a:pPr/>
              <a:t>‹#›</a:t>
            </a:fld>
            <a:endParaRPr lang="en-US" sz="1000" dirty="0"/>
          </a:p>
        </p:txBody>
      </p:sp>
      <p:pic>
        <p:nvPicPr>
          <p:cNvPr id="3" name="Picture 2" descr="shutterstock_199090850.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0" y="0"/>
            <a:ext cx="4547194" cy="6356350"/>
          </a:xfrm>
          <a:prstGeom prst="rect">
            <a:avLst/>
          </a:prstGeom>
        </p:spPr>
      </p:pic>
      <p:pic>
        <p:nvPicPr>
          <p:cNvPr id="8" name="Picture 7" descr="2015-Logo3.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6077" y="6436211"/>
            <a:ext cx="3575538" cy="344518"/>
          </a:xfrm>
          <a:prstGeom prst="rect">
            <a:avLst/>
          </a:prstGeom>
        </p:spPr>
      </p:pic>
    </p:spTree>
    <p:extLst>
      <p:ext uri="{BB962C8B-B14F-4D97-AF65-F5344CB8AC3E}">
        <p14:creationId xmlns:p14="http://schemas.microsoft.com/office/powerpoint/2010/main" val="2932965166"/>
      </p:ext>
    </p:extLst>
  </p:cSld>
  <p:clrMap bg1="lt1" tx1="dk1" bg2="lt2" tx2="dk2" accent1="accent1" accent2="accent2" accent3="accent3" accent4="accent4" accent5="accent5" accent6="accent6" hlink="hlink" folHlink="folHlink"/>
  <p:sldLayoutIdLst>
    <p:sldLayoutId id="2147485068"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356350"/>
            <a:ext cx="9144000" cy="501650"/>
          </a:xfrm>
          <a:prstGeom prst="rect">
            <a:avLst/>
          </a:prstGeom>
          <a:solidFill>
            <a:srgbClr val="ECEC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i="0">
              <a:solidFill>
                <a:prstClr val="white"/>
              </a:solidFill>
            </a:endParaRPr>
          </a:p>
        </p:txBody>
      </p:sp>
      <p:sp>
        <p:nvSpPr>
          <p:cNvPr id="2" name="TextBox 1"/>
          <p:cNvSpPr txBox="1"/>
          <p:nvPr/>
        </p:nvSpPr>
        <p:spPr>
          <a:xfrm>
            <a:off x="8539148" y="6483983"/>
            <a:ext cx="1762567" cy="246221"/>
          </a:xfrm>
          <a:prstGeom prst="rect">
            <a:avLst/>
          </a:prstGeom>
          <a:noFill/>
        </p:spPr>
        <p:txBody>
          <a:bodyPr wrap="square" rtlCol="0">
            <a:spAutoFit/>
          </a:bodyPr>
          <a:lstStyle/>
          <a:p>
            <a:pPr fontAlgn="auto">
              <a:spcBef>
                <a:spcPts val="0"/>
              </a:spcBef>
              <a:spcAft>
                <a:spcPts val="0"/>
              </a:spcAft>
            </a:pPr>
            <a:fld id="{0A52FF5E-384C-654F-BC85-B661B40A616C}" type="slidenum">
              <a:rPr lang="en-US" sz="1000" i="0" smtClean="0">
                <a:solidFill>
                  <a:prstClr val="black"/>
                </a:solidFill>
                <a:latin typeface="Arial"/>
                <a:ea typeface="+mn-ea"/>
              </a:rPr>
              <a:pPr fontAlgn="auto">
                <a:spcBef>
                  <a:spcPts val="0"/>
                </a:spcBef>
                <a:spcAft>
                  <a:spcPts val="0"/>
                </a:spcAft>
              </a:pPr>
              <a:t>‹#›</a:t>
            </a:fld>
            <a:endParaRPr lang="en-US" sz="1000" i="0" dirty="0">
              <a:solidFill>
                <a:prstClr val="black"/>
              </a:solidFill>
              <a:latin typeface="Arial"/>
              <a:ea typeface="+mn-ea"/>
            </a:endParaRPr>
          </a:p>
        </p:txBody>
      </p:sp>
      <p:pic>
        <p:nvPicPr>
          <p:cNvPr id="4" name="Picture 3" descr="2015-Logo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6077" y="6436211"/>
            <a:ext cx="3575538" cy="344518"/>
          </a:xfrm>
          <a:prstGeom prst="rect">
            <a:avLst/>
          </a:prstGeom>
        </p:spPr>
      </p:pic>
    </p:spTree>
    <p:extLst>
      <p:ext uri="{BB962C8B-B14F-4D97-AF65-F5344CB8AC3E}">
        <p14:creationId xmlns:p14="http://schemas.microsoft.com/office/powerpoint/2010/main" val="2446018618"/>
      </p:ext>
    </p:extLst>
  </p:cSld>
  <p:clrMap bg1="lt1" tx1="dk1" bg2="lt2" tx2="dk2" accent1="accent1" accent2="accent2" accent3="accent3" accent4="accent4" accent5="accent5" accent6="accent6" hlink="hlink" folHlink="folHlink"/>
  <p:sldLayoutIdLst>
    <p:sldLayoutId id="2147485073"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356350"/>
            <a:ext cx="9144000" cy="501650"/>
          </a:xfrm>
          <a:prstGeom prst="rect">
            <a:avLst/>
          </a:prstGeom>
          <a:solidFill>
            <a:srgbClr val="ECEC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i="0">
              <a:solidFill>
                <a:prstClr val="white"/>
              </a:solidFill>
            </a:endParaRPr>
          </a:p>
        </p:txBody>
      </p:sp>
      <p:sp>
        <p:nvSpPr>
          <p:cNvPr id="2" name="TextBox 1"/>
          <p:cNvSpPr txBox="1"/>
          <p:nvPr/>
        </p:nvSpPr>
        <p:spPr>
          <a:xfrm>
            <a:off x="8539148" y="6483983"/>
            <a:ext cx="1762567" cy="246221"/>
          </a:xfrm>
          <a:prstGeom prst="rect">
            <a:avLst/>
          </a:prstGeom>
          <a:noFill/>
        </p:spPr>
        <p:txBody>
          <a:bodyPr wrap="square" rtlCol="0">
            <a:spAutoFit/>
          </a:bodyPr>
          <a:lstStyle/>
          <a:p>
            <a:pPr fontAlgn="auto">
              <a:spcBef>
                <a:spcPts val="0"/>
              </a:spcBef>
              <a:spcAft>
                <a:spcPts val="0"/>
              </a:spcAft>
            </a:pPr>
            <a:fld id="{0A52FF5E-384C-654F-BC85-B661B40A616C}" type="slidenum">
              <a:rPr lang="en-US" sz="1000" i="0" smtClean="0">
                <a:solidFill>
                  <a:prstClr val="black"/>
                </a:solidFill>
                <a:latin typeface="Arial"/>
                <a:ea typeface="+mn-ea"/>
              </a:rPr>
              <a:pPr fontAlgn="auto">
                <a:spcBef>
                  <a:spcPts val="0"/>
                </a:spcBef>
                <a:spcAft>
                  <a:spcPts val="0"/>
                </a:spcAft>
              </a:pPr>
              <a:t>‹#›</a:t>
            </a:fld>
            <a:endParaRPr lang="en-US" sz="1000" i="0" dirty="0">
              <a:solidFill>
                <a:prstClr val="black"/>
              </a:solidFill>
              <a:latin typeface="Arial"/>
              <a:ea typeface="+mn-ea"/>
            </a:endParaRPr>
          </a:p>
        </p:txBody>
      </p:sp>
      <p:pic>
        <p:nvPicPr>
          <p:cNvPr id="4" name="Picture 3" descr="2015-Logo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6077" y="6436211"/>
            <a:ext cx="3575538" cy="344518"/>
          </a:xfrm>
          <a:prstGeom prst="rect">
            <a:avLst/>
          </a:prstGeom>
        </p:spPr>
      </p:pic>
    </p:spTree>
    <p:extLst>
      <p:ext uri="{BB962C8B-B14F-4D97-AF65-F5344CB8AC3E}">
        <p14:creationId xmlns:p14="http://schemas.microsoft.com/office/powerpoint/2010/main" val="2609368765"/>
      </p:ext>
    </p:extLst>
  </p:cSld>
  <p:clrMap bg1="lt1" tx1="dk1" bg2="lt2" tx2="dk2" accent1="accent1" accent2="accent2" accent3="accent3" accent4="accent4" accent5="accent5" accent6="accent6" hlink="hlink" folHlink="folHlink"/>
  <p:sldLayoutIdLst>
    <p:sldLayoutId id="2147485075"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468688" y="887413"/>
            <a:ext cx="5484812" cy="3508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Lst>
  <p:hf hdr="0" ftr="0" dt="0"/>
  <p:txStyles>
    <p:titleStyle>
      <a:lvl1pPr algn="r" defTabSz="457200" rtl="0" eaLnBrk="0" fontAlgn="base" hangingPunct="0">
        <a:spcBef>
          <a:spcPct val="0"/>
        </a:spcBef>
        <a:spcAft>
          <a:spcPct val="0"/>
        </a:spcAft>
        <a:defRPr sz="2000" b="1">
          <a:solidFill>
            <a:schemeClr val="tx1"/>
          </a:solidFill>
          <a:latin typeface="+mj-lt"/>
          <a:ea typeface="+mj-ea"/>
          <a:cs typeface="+mj-cs"/>
        </a:defRPr>
      </a:lvl1pPr>
      <a:lvl2pPr algn="r" defTabSz="457200" rtl="0" eaLnBrk="0" fontAlgn="base" hangingPunct="0">
        <a:spcBef>
          <a:spcPct val="0"/>
        </a:spcBef>
        <a:spcAft>
          <a:spcPct val="0"/>
        </a:spcAft>
        <a:defRPr sz="2000" b="1">
          <a:solidFill>
            <a:schemeClr val="tx1"/>
          </a:solidFill>
          <a:latin typeface="Verdana" pitchFamily="34" charset="0"/>
        </a:defRPr>
      </a:lvl2pPr>
      <a:lvl3pPr algn="r" defTabSz="457200" rtl="0" eaLnBrk="0" fontAlgn="base" hangingPunct="0">
        <a:spcBef>
          <a:spcPct val="0"/>
        </a:spcBef>
        <a:spcAft>
          <a:spcPct val="0"/>
        </a:spcAft>
        <a:defRPr sz="2000" b="1">
          <a:solidFill>
            <a:schemeClr val="tx1"/>
          </a:solidFill>
          <a:latin typeface="Verdana" pitchFamily="34" charset="0"/>
        </a:defRPr>
      </a:lvl3pPr>
      <a:lvl4pPr algn="r" defTabSz="457200" rtl="0" eaLnBrk="0" fontAlgn="base" hangingPunct="0">
        <a:spcBef>
          <a:spcPct val="0"/>
        </a:spcBef>
        <a:spcAft>
          <a:spcPct val="0"/>
        </a:spcAft>
        <a:defRPr sz="2000" b="1">
          <a:solidFill>
            <a:schemeClr val="tx1"/>
          </a:solidFill>
          <a:latin typeface="Verdana" pitchFamily="34" charset="0"/>
        </a:defRPr>
      </a:lvl4pPr>
      <a:lvl5pPr algn="r" defTabSz="457200" rtl="0" eaLnBrk="0" fontAlgn="base" hangingPunct="0">
        <a:spcBef>
          <a:spcPct val="0"/>
        </a:spcBef>
        <a:spcAft>
          <a:spcPct val="0"/>
        </a:spcAft>
        <a:defRPr sz="2000" b="1">
          <a:solidFill>
            <a:schemeClr val="tx1"/>
          </a:solidFill>
          <a:latin typeface="Verdana" pitchFamily="34" charset="0"/>
        </a:defRPr>
      </a:lvl5pPr>
      <a:lvl6pPr marL="457200" algn="r" defTabSz="457200" rtl="0" eaLnBrk="0" fontAlgn="base" hangingPunct="0">
        <a:spcBef>
          <a:spcPct val="0"/>
        </a:spcBef>
        <a:spcAft>
          <a:spcPct val="0"/>
        </a:spcAft>
        <a:defRPr sz="2000" b="1">
          <a:solidFill>
            <a:schemeClr val="tx1"/>
          </a:solidFill>
          <a:latin typeface="Verdana" pitchFamily="34" charset="0"/>
        </a:defRPr>
      </a:lvl6pPr>
      <a:lvl7pPr marL="914400" algn="r" defTabSz="457200" rtl="0" eaLnBrk="0" fontAlgn="base" hangingPunct="0">
        <a:spcBef>
          <a:spcPct val="0"/>
        </a:spcBef>
        <a:spcAft>
          <a:spcPct val="0"/>
        </a:spcAft>
        <a:defRPr sz="2000" b="1">
          <a:solidFill>
            <a:schemeClr val="tx1"/>
          </a:solidFill>
          <a:latin typeface="Verdana" pitchFamily="34" charset="0"/>
        </a:defRPr>
      </a:lvl7pPr>
      <a:lvl8pPr marL="1371600" algn="r" defTabSz="457200" rtl="0" eaLnBrk="0" fontAlgn="base" hangingPunct="0">
        <a:spcBef>
          <a:spcPct val="0"/>
        </a:spcBef>
        <a:spcAft>
          <a:spcPct val="0"/>
        </a:spcAft>
        <a:defRPr sz="2000" b="1">
          <a:solidFill>
            <a:schemeClr val="tx1"/>
          </a:solidFill>
          <a:latin typeface="Verdana" pitchFamily="34" charset="0"/>
        </a:defRPr>
      </a:lvl8pPr>
      <a:lvl9pPr marL="1828800" algn="r" defTabSz="457200" rtl="0" eaLnBrk="0" fontAlgn="base" hangingPunct="0">
        <a:spcBef>
          <a:spcPct val="0"/>
        </a:spcBef>
        <a:spcAft>
          <a:spcPct val="0"/>
        </a:spcAft>
        <a:defRPr sz="2000" b="1">
          <a:solidFill>
            <a:schemeClr val="tx1"/>
          </a:solidFill>
          <a:latin typeface="Verdana"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a:solidFill>
            <a:schemeClr val="tx1"/>
          </a:solidFill>
          <a:latin typeface="+mn-lt"/>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mn-lt"/>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mn-lt"/>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mn-lt"/>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mn-lt"/>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mn-lt"/>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mn-lt"/>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3468688" y="887413"/>
            <a:ext cx="5484812" cy="3508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075"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p:cNvSpPr>
            <a:spLocks noGrp="1"/>
          </p:cNvSpPr>
          <p:nvPr>
            <p:ph type="sldNum" sz="quarter" idx="4"/>
          </p:nvPr>
        </p:nvSpPr>
        <p:spPr>
          <a:xfrm>
            <a:off x="6819900" y="64500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i="0">
                <a:solidFill>
                  <a:schemeClr val="accent1"/>
                </a:solidFill>
              </a:defRPr>
            </a:lvl1pPr>
          </a:lstStyle>
          <a:p>
            <a:pPr>
              <a:defRPr/>
            </a:pPr>
            <a:fld id="{EEBF2AC1-ED67-4017-B81A-6DFA77435475}"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5032" r:id="rId1"/>
    <p:sldLayoutId id="2147485033" r:id="rId2"/>
    <p:sldLayoutId id="2147485034" r:id="rId3"/>
    <p:sldLayoutId id="2147485035" r:id="rId4"/>
    <p:sldLayoutId id="2147485036" r:id="rId5"/>
    <p:sldLayoutId id="2147485037" r:id="rId6"/>
    <p:sldLayoutId id="2147485038" r:id="rId7"/>
    <p:sldLayoutId id="2147485039" r:id="rId8"/>
    <p:sldLayoutId id="2147485040" r:id="rId9"/>
    <p:sldLayoutId id="2147485041" r:id="rId10"/>
    <p:sldLayoutId id="2147485042" r:id="rId11"/>
  </p:sldLayoutIdLst>
  <p:hf hdr="0" ftr="0" dt="0"/>
  <p:txStyles>
    <p:titleStyle>
      <a:lvl1pPr algn="r" defTabSz="457200" rtl="0" eaLnBrk="0" fontAlgn="base" hangingPunct="0">
        <a:spcBef>
          <a:spcPct val="0"/>
        </a:spcBef>
        <a:spcAft>
          <a:spcPct val="0"/>
        </a:spcAft>
        <a:defRPr sz="2000" b="1">
          <a:solidFill>
            <a:schemeClr val="tx1"/>
          </a:solidFill>
          <a:latin typeface="+mj-lt"/>
          <a:ea typeface="+mj-ea"/>
          <a:cs typeface="+mj-cs"/>
        </a:defRPr>
      </a:lvl1pPr>
      <a:lvl2pPr algn="r" defTabSz="457200" rtl="0" eaLnBrk="0" fontAlgn="base" hangingPunct="0">
        <a:spcBef>
          <a:spcPct val="0"/>
        </a:spcBef>
        <a:spcAft>
          <a:spcPct val="0"/>
        </a:spcAft>
        <a:defRPr sz="2000" b="1">
          <a:solidFill>
            <a:schemeClr val="tx1"/>
          </a:solidFill>
          <a:latin typeface="Verdana" pitchFamily="34" charset="0"/>
        </a:defRPr>
      </a:lvl2pPr>
      <a:lvl3pPr algn="r" defTabSz="457200" rtl="0" eaLnBrk="0" fontAlgn="base" hangingPunct="0">
        <a:spcBef>
          <a:spcPct val="0"/>
        </a:spcBef>
        <a:spcAft>
          <a:spcPct val="0"/>
        </a:spcAft>
        <a:defRPr sz="2000" b="1">
          <a:solidFill>
            <a:schemeClr val="tx1"/>
          </a:solidFill>
          <a:latin typeface="Verdana" pitchFamily="34" charset="0"/>
        </a:defRPr>
      </a:lvl3pPr>
      <a:lvl4pPr algn="r" defTabSz="457200" rtl="0" eaLnBrk="0" fontAlgn="base" hangingPunct="0">
        <a:spcBef>
          <a:spcPct val="0"/>
        </a:spcBef>
        <a:spcAft>
          <a:spcPct val="0"/>
        </a:spcAft>
        <a:defRPr sz="2000" b="1">
          <a:solidFill>
            <a:schemeClr val="tx1"/>
          </a:solidFill>
          <a:latin typeface="Verdana" pitchFamily="34" charset="0"/>
        </a:defRPr>
      </a:lvl4pPr>
      <a:lvl5pPr algn="r" defTabSz="457200" rtl="0" eaLnBrk="0" fontAlgn="base" hangingPunct="0">
        <a:spcBef>
          <a:spcPct val="0"/>
        </a:spcBef>
        <a:spcAft>
          <a:spcPct val="0"/>
        </a:spcAft>
        <a:defRPr sz="2000" b="1">
          <a:solidFill>
            <a:schemeClr val="tx1"/>
          </a:solidFill>
          <a:latin typeface="Verdana" pitchFamily="34" charset="0"/>
        </a:defRPr>
      </a:lvl5pPr>
      <a:lvl6pPr marL="457200" algn="r" defTabSz="457200" rtl="0" eaLnBrk="0" fontAlgn="base" hangingPunct="0">
        <a:spcBef>
          <a:spcPct val="0"/>
        </a:spcBef>
        <a:spcAft>
          <a:spcPct val="0"/>
        </a:spcAft>
        <a:defRPr sz="2000" b="1">
          <a:solidFill>
            <a:schemeClr val="tx1"/>
          </a:solidFill>
          <a:latin typeface="Verdana" pitchFamily="34" charset="0"/>
        </a:defRPr>
      </a:lvl6pPr>
      <a:lvl7pPr marL="914400" algn="r" defTabSz="457200" rtl="0" eaLnBrk="0" fontAlgn="base" hangingPunct="0">
        <a:spcBef>
          <a:spcPct val="0"/>
        </a:spcBef>
        <a:spcAft>
          <a:spcPct val="0"/>
        </a:spcAft>
        <a:defRPr sz="2000" b="1">
          <a:solidFill>
            <a:schemeClr val="tx1"/>
          </a:solidFill>
          <a:latin typeface="Verdana" pitchFamily="34" charset="0"/>
        </a:defRPr>
      </a:lvl7pPr>
      <a:lvl8pPr marL="1371600" algn="r" defTabSz="457200" rtl="0" eaLnBrk="0" fontAlgn="base" hangingPunct="0">
        <a:spcBef>
          <a:spcPct val="0"/>
        </a:spcBef>
        <a:spcAft>
          <a:spcPct val="0"/>
        </a:spcAft>
        <a:defRPr sz="2000" b="1">
          <a:solidFill>
            <a:schemeClr val="tx1"/>
          </a:solidFill>
          <a:latin typeface="Verdana" pitchFamily="34" charset="0"/>
        </a:defRPr>
      </a:lvl8pPr>
      <a:lvl9pPr marL="1828800" algn="r" defTabSz="457200" rtl="0" eaLnBrk="0" fontAlgn="base" hangingPunct="0">
        <a:spcBef>
          <a:spcPct val="0"/>
        </a:spcBef>
        <a:spcAft>
          <a:spcPct val="0"/>
        </a:spcAft>
        <a:defRPr sz="2000" b="1">
          <a:solidFill>
            <a:schemeClr val="tx1"/>
          </a:solidFill>
          <a:latin typeface="Verdana"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a:solidFill>
            <a:schemeClr val="tx1"/>
          </a:solidFill>
          <a:latin typeface="+mn-lt"/>
        </a:defRPr>
      </a:lvl2pPr>
      <a:lvl3pPr marL="1143000" indent="-228600" algn="l" defTabSz="457200" rtl="0" eaLnBrk="0" fontAlgn="base" hangingPunct="0">
        <a:spcBef>
          <a:spcPct val="20000"/>
        </a:spcBef>
        <a:spcAft>
          <a:spcPct val="0"/>
        </a:spcAft>
        <a:buFont typeface="Arial" charset="0"/>
        <a:buChar char="•"/>
        <a:defRPr sz="2400">
          <a:solidFill>
            <a:schemeClr val="tx1"/>
          </a:solidFill>
          <a:latin typeface="+mn-lt"/>
        </a:defRPr>
      </a:lvl3pPr>
      <a:lvl4pPr marL="1600200" indent="-228600" algn="l" defTabSz="457200" rtl="0" eaLnBrk="0" fontAlgn="base" hangingPunct="0">
        <a:spcBef>
          <a:spcPct val="20000"/>
        </a:spcBef>
        <a:spcAft>
          <a:spcPct val="0"/>
        </a:spcAft>
        <a:buFont typeface="Arial" charset="0"/>
        <a:buChar char="–"/>
        <a:defRPr sz="2000">
          <a:solidFill>
            <a:schemeClr val="tx1"/>
          </a:solidFill>
          <a:latin typeface="+mn-lt"/>
        </a:defRPr>
      </a:lvl4pPr>
      <a:lvl5pPr marL="2057400" indent="-228600" algn="l" defTabSz="457200" rtl="0" eaLnBrk="0" fontAlgn="base" hangingPunct="0">
        <a:spcBef>
          <a:spcPct val="20000"/>
        </a:spcBef>
        <a:spcAft>
          <a:spcPct val="0"/>
        </a:spcAft>
        <a:buFont typeface="Arial" charset="0"/>
        <a:buChar char="»"/>
        <a:defRPr sz="2000">
          <a:solidFill>
            <a:schemeClr val="tx1"/>
          </a:solidFill>
          <a:latin typeface="+mn-lt"/>
        </a:defRPr>
      </a:lvl5pPr>
      <a:lvl6pPr marL="2514600" indent="-228600" algn="l" defTabSz="457200" rtl="0" eaLnBrk="0" fontAlgn="base" hangingPunct="0">
        <a:spcBef>
          <a:spcPct val="20000"/>
        </a:spcBef>
        <a:spcAft>
          <a:spcPct val="0"/>
        </a:spcAft>
        <a:buFont typeface="Arial" charset="0"/>
        <a:buChar char="»"/>
        <a:defRPr sz="2000">
          <a:solidFill>
            <a:schemeClr val="tx1"/>
          </a:solidFill>
          <a:latin typeface="+mn-lt"/>
        </a:defRPr>
      </a:lvl6pPr>
      <a:lvl7pPr marL="2971800" indent="-228600" algn="l" defTabSz="457200" rtl="0" eaLnBrk="0" fontAlgn="base" hangingPunct="0">
        <a:spcBef>
          <a:spcPct val="20000"/>
        </a:spcBef>
        <a:spcAft>
          <a:spcPct val="0"/>
        </a:spcAft>
        <a:buFont typeface="Arial" charset="0"/>
        <a:buChar char="»"/>
        <a:defRPr sz="2000">
          <a:solidFill>
            <a:schemeClr val="tx1"/>
          </a:solidFill>
          <a:latin typeface="+mn-lt"/>
        </a:defRPr>
      </a:lvl7pPr>
      <a:lvl8pPr marL="3429000" indent="-228600" algn="l" defTabSz="457200" rtl="0" eaLnBrk="0" fontAlgn="base" hangingPunct="0">
        <a:spcBef>
          <a:spcPct val="20000"/>
        </a:spcBef>
        <a:spcAft>
          <a:spcPct val="0"/>
        </a:spcAft>
        <a:buFont typeface="Arial" charset="0"/>
        <a:buChar char="»"/>
        <a:defRPr sz="2000">
          <a:solidFill>
            <a:schemeClr val="tx1"/>
          </a:solidFill>
          <a:latin typeface="+mn-lt"/>
        </a:defRPr>
      </a:lvl8pPr>
      <a:lvl9pPr marL="3886200" indent="-228600" algn="l" defTabSz="457200" rtl="0" eaLnBrk="0" fontAlgn="base" hangingPunct="0">
        <a:spcBef>
          <a:spcPct val="20000"/>
        </a:spcBef>
        <a:spcAft>
          <a:spcPct val="0"/>
        </a:spcAft>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GenericCov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63795218"/>
      </p:ext>
    </p:extLst>
  </p:cSld>
  <p:clrMap bg1="lt1" tx1="dk1" bg2="lt2" tx2="dk2" accent1="accent1" accent2="accent2" accent3="accent3" accent4="accent4" accent5="accent5" accent6="accent6" hlink="hlink" folHlink="folHlink"/>
  <p:sldLayoutIdLst>
    <p:sldLayoutId id="2147485045"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descr="BodyCopysm.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2435782" y="160423"/>
            <a:ext cx="6443568" cy="628316"/>
          </a:xfrm>
          <a:prstGeom prst="rect">
            <a:avLst/>
          </a:prstGeom>
        </p:spPr>
        <p:txBody>
          <a:bodyPr vert="horz" lIns="91440" tIns="45720" rIns="91440" bIns="45720" rtlCol="0" anchor="ctr">
            <a:normAutofit/>
          </a:bodyPr>
          <a:lstStyle/>
          <a:p>
            <a:r>
              <a:rPr lang="en-US" dirty="0"/>
              <a:t>Click to edit Body Header</a:t>
            </a:r>
          </a:p>
        </p:txBody>
      </p:sp>
      <p:sp>
        <p:nvSpPr>
          <p:cNvPr id="3" name="Text Placeholder 2"/>
          <p:cNvSpPr>
            <a:spLocks noGrp="1"/>
          </p:cNvSpPr>
          <p:nvPr>
            <p:ph type="body" idx="1"/>
          </p:nvPr>
        </p:nvSpPr>
        <p:spPr>
          <a:xfrm>
            <a:off x="307474" y="1276684"/>
            <a:ext cx="8529052" cy="48494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4546" y="6463294"/>
            <a:ext cx="2211236" cy="365125"/>
          </a:xfrm>
          <a:prstGeom prst="rect">
            <a:avLst/>
          </a:prstGeom>
        </p:spPr>
        <p:txBody>
          <a:bodyPr vert="horz" lIns="91440" tIns="45720" rIns="91440" bIns="45720" rtlCol="0" anchor="ctr"/>
          <a:lstStyle>
            <a:lvl1pPr algn="l">
              <a:defRPr sz="800">
                <a:solidFill>
                  <a:srgbClr val="000000"/>
                </a:solidFill>
                <a:latin typeface="Arial"/>
                <a:cs typeface="Arial"/>
              </a:defRPr>
            </a:lvl1pPr>
          </a:lstStyle>
          <a:p>
            <a:endParaRPr lang="en-US" dirty="0"/>
          </a:p>
        </p:txBody>
      </p:sp>
      <p:sp>
        <p:nvSpPr>
          <p:cNvPr id="6" name="Slide Number Placeholder 5"/>
          <p:cNvSpPr>
            <a:spLocks noGrp="1"/>
          </p:cNvSpPr>
          <p:nvPr>
            <p:ph type="sldNum" sz="quarter" idx="4"/>
          </p:nvPr>
        </p:nvSpPr>
        <p:spPr>
          <a:xfrm>
            <a:off x="6668114" y="6463294"/>
            <a:ext cx="2211236" cy="365125"/>
          </a:xfrm>
          <a:prstGeom prst="rect">
            <a:avLst/>
          </a:prstGeom>
        </p:spPr>
        <p:txBody>
          <a:bodyPr vert="horz" lIns="91440" tIns="45720" rIns="91440" bIns="45720" rtlCol="0" anchor="ctr"/>
          <a:lstStyle>
            <a:lvl1pPr algn="r">
              <a:defRPr sz="800">
                <a:solidFill>
                  <a:srgbClr val="000000"/>
                </a:solidFill>
                <a:latin typeface="Arial"/>
                <a:cs typeface="Arial"/>
              </a:defRPr>
            </a:lvl1pPr>
          </a:lstStyle>
          <a:p>
            <a:fld id="{A85732B1-CD86-A142-BD53-A3A7959BDB74}" type="slidenum">
              <a:rPr lang="en-US" smtClean="0"/>
              <a:pPr/>
              <a:t>‹#›</a:t>
            </a:fld>
            <a:endParaRPr lang="en-US" dirty="0"/>
          </a:p>
        </p:txBody>
      </p:sp>
    </p:spTree>
    <p:extLst>
      <p:ext uri="{BB962C8B-B14F-4D97-AF65-F5344CB8AC3E}">
        <p14:creationId xmlns:p14="http://schemas.microsoft.com/office/powerpoint/2010/main" val="1312772646"/>
      </p:ext>
    </p:extLst>
  </p:cSld>
  <p:clrMap bg1="lt1" tx1="dk1" bg2="lt2" tx2="dk2" accent1="accent1" accent2="accent2" accent3="accent3" accent4="accent4" accent5="accent5" accent6="accent6" hlink="hlink" folHlink="folHlink"/>
  <p:sldLayoutIdLst>
    <p:sldLayoutId id="2147485047" r:id="rId1"/>
    <p:sldLayoutId id="2147485048" r:id="rId2"/>
    <p:sldLayoutId id="2147485049" r:id="rId3"/>
    <p:sldLayoutId id="2147485050" r:id="rId4"/>
    <p:sldLayoutId id="2147485055" r:id="rId5"/>
  </p:sldLayoutIdLst>
  <p:hf hdr="0" ftr="0" dt="0"/>
  <p:txStyles>
    <p:titleStyle>
      <a:lvl1pPr algn="r" defTabSz="457200" rtl="0" eaLnBrk="1" latinLnBrk="0" hangingPunct="1">
        <a:spcBef>
          <a:spcPct val="0"/>
        </a:spcBef>
        <a:buNone/>
        <a:defRPr sz="24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b="1"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SectionDividers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274053" y="2560638"/>
            <a:ext cx="8636000" cy="1143000"/>
          </a:xfrm>
          <a:prstGeom prst="rect">
            <a:avLst/>
          </a:prstGeom>
        </p:spPr>
        <p:txBody>
          <a:bodyPr vert="horz" lIns="91440" tIns="45720" rIns="91440" bIns="45720" rtlCol="0" anchor="ctr">
            <a:normAutofit/>
          </a:bodyPr>
          <a:lstStyle/>
          <a:p>
            <a:r>
              <a:rPr lang="en-US" dirty="0"/>
              <a:t>Click to edit Section Divider</a:t>
            </a:r>
          </a:p>
        </p:txBody>
      </p:sp>
      <p:sp>
        <p:nvSpPr>
          <p:cNvPr id="12" name="Date Placeholder 4"/>
          <p:cNvSpPr>
            <a:spLocks noGrp="1"/>
          </p:cNvSpPr>
          <p:nvPr>
            <p:ph type="dt" sz="half" idx="2"/>
          </p:nvPr>
        </p:nvSpPr>
        <p:spPr>
          <a:xfrm>
            <a:off x="224546" y="6403138"/>
            <a:ext cx="2211236" cy="365125"/>
          </a:xfrm>
          <a:prstGeom prst="rect">
            <a:avLst/>
          </a:prstGeom>
        </p:spPr>
        <p:txBody>
          <a:bodyPr/>
          <a:lstStyle>
            <a:lvl1pPr>
              <a:defRPr sz="800">
                <a:latin typeface="Arial"/>
                <a:cs typeface="Arial"/>
              </a:defRPr>
            </a:lvl1pPr>
          </a:lstStyle>
          <a:p>
            <a:endParaRPr lang="en-US" dirty="0"/>
          </a:p>
        </p:txBody>
      </p:sp>
      <p:sp>
        <p:nvSpPr>
          <p:cNvPr id="13" name="Slide Number Placeholder 6"/>
          <p:cNvSpPr>
            <a:spLocks noGrp="1"/>
          </p:cNvSpPr>
          <p:nvPr>
            <p:ph type="sldNum" sz="quarter" idx="4"/>
          </p:nvPr>
        </p:nvSpPr>
        <p:spPr>
          <a:xfrm>
            <a:off x="6668113" y="6403138"/>
            <a:ext cx="2241939" cy="365125"/>
          </a:xfrm>
          <a:prstGeom prst="rect">
            <a:avLst/>
          </a:prstGeom>
        </p:spPr>
        <p:txBody>
          <a:bodyPr/>
          <a:lstStyle>
            <a:lvl1pPr algn="r">
              <a:defRPr sz="800">
                <a:latin typeface="Arial"/>
                <a:cs typeface="Arial"/>
              </a:defRPr>
            </a:lvl1pPr>
          </a:lstStyle>
          <a:p>
            <a:fld id="{A85732B1-CD86-A142-BD53-A3A7959BDB74}" type="slidenum">
              <a:rPr lang="en-US" smtClean="0"/>
              <a:pPr/>
              <a:t>‹#›</a:t>
            </a:fld>
            <a:endParaRPr lang="en-US" dirty="0"/>
          </a:p>
        </p:txBody>
      </p:sp>
    </p:spTree>
    <p:extLst>
      <p:ext uri="{BB962C8B-B14F-4D97-AF65-F5344CB8AC3E}">
        <p14:creationId xmlns:p14="http://schemas.microsoft.com/office/powerpoint/2010/main" val="1815315569"/>
      </p:ext>
    </p:extLst>
  </p:cSld>
  <p:clrMap bg1="lt1" tx1="dk1" bg2="lt2" tx2="dk2" accent1="accent1" accent2="accent2" accent3="accent3" accent4="accent4" accent5="accent5" accent6="accent6" hlink="hlink" folHlink="folHlink"/>
  <p:sldLayoutIdLst>
    <p:sldLayoutId id="2147485052" r:id="rId1"/>
  </p:sldLayoutIdLst>
  <p:hf hdr="0" ftr="0" dt="0"/>
  <p:txStyles>
    <p:titleStyle>
      <a:lvl1pPr algn="ctr" defTabSz="457200" rtl="0" eaLnBrk="1" latinLnBrk="0" hangingPunct="1">
        <a:spcBef>
          <a:spcPct val="0"/>
        </a:spcBef>
        <a:buNone/>
        <a:defRPr sz="32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QandAs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274053" y="2560638"/>
            <a:ext cx="8636000" cy="1143000"/>
          </a:xfrm>
          <a:prstGeom prst="rect">
            <a:avLst/>
          </a:prstGeom>
        </p:spPr>
        <p:txBody>
          <a:bodyPr vert="horz" lIns="91440" tIns="45720" rIns="91440" bIns="45720" rtlCol="0" anchor="ctr">
            <a:normAutofit/>
          </a:bodyPr>
          <a:lstStyle/>
          <a:p>
            <a:r>
              <a:rPr lang="en-US" dirty="0"/>
              <a:t>Click to edit Questions Slide</a:t>
            </a:r>
          </a:p>
        </p:txBody>
      </p:sp>
      <p:sp>
        <p:nvSpPr>
          <p:cNvPr id="12" name="Date Placeholder 4"/>
          <p:cNvSpPr>
            <a:spLocks noGrp="1"/>
          </p:cNvSpPr>
          <p:nvPr>
            <p:ph type="dt" sz="half" idx="2"/>
          </p:nvPr>
        </p:nvSpPr>
        <p:spPr>
          <a:xfrm>
            <a:off x="224546" y="6403138"/>
            <a:ext cx="2211236" cy="365125"/>
          </a:xfrm>
          <a:prstGeom prst="rect">
            <a:avLst/>
          </a:prstGeom>
        </p:spPr>
        <p:txBody>
          <a:bodyPr/>
          <a:lstStyle>
            <a:lvl1pPr>
              <a:defRPr sz="800">
                <a:latin typeface="Arial"/>
                <a:cs typeface="Arial"/>
              </a:defRPr>
            </a:lvl1pPr>
          </a:lstStyle>
          <a:p>
            <a:endParaRPr lang="en-US" dirty="0"/>
          </a:p>
        </p:txBody>
      </p:sp>
      <p:sp>
        <p:nvSpPr>
          <p:cNvPr id="13" name="Slide Number Placeholder 6"/>
          <p:cNvSpPr>
            <a:spLocks noGrp="1"/>
          </p:cNvSpPr>
          <p:nvPr>
            <p:ph type="sldNum" sz="quarter" idx="4"/>
          </p:nvPr>
        </p:nvSpPr>
        <p:spPr>
          <a:xfrm>
            <a:off x="6668113" y="6403138"/>
            <a:ext cx="2241939" cy="365125"/>
          </a:xfrm>
          <a:prstGeom prst="rect">
            <a:avLst/>
          </a:prstGeom>
        </p:spPr>
        <p:txBody>
          <a:bodyPr/>
          <a:lstStyle>
            <a:lvl1pPr algn="r">
              <a:defRPr sz="800">
                <a:latin typeface="Arial"/>
                <a:cs typeface="Arial"/>
              </a:defRPr>
            </a:lvl1pPr>
          </a:lstStyle>
          <a:p>
            <a:fld id="{A85732B1-CD86-A142-BD53-A3A7959BDB74}" type="slidenum">
              <a:rPr lang="en-US" smtClean="0"/>
              <a:pPr/>
              <a:t>‹#›</a:t>
            </a:fld>
            <a:endParaRPr lang="en-US" dirty="0"/>
          </a:p>
        </p:txBody>
      </p:sp>
    </p:spTree>
    <p:extLst>
      <p:ext uri="{BB962C8B-B14F-4D97-AF65-F5344CB8AC3E}">
        <p14:creationId xmlns:p14="http://schemas.microsoft.com/office/powerpoint/2010/main" val="28960756"/>
      </p:ext>
    </p:extLst>
  </p:cSld>
  <p:clrMap bg1="lt1" tx1="dk1" bg2="lt2" tx2="dk2" accent1="accent1" accent2="accent2" accent3="accent3" accent4="accent4" accent5="accent5" accent6="accent6" hlink="hlink" folHlink="folHlink"/>
  <p:sldLayoutIdLst>
    <p:sldLayoutId id="2147485054" r:id="rId1"/>
  </p:sldLayoutIdLst>
  <p:hf hdr="0" ftr="0" dt="0"/>
  <p:txStyles>
    <p:titleStyle>
      <a:lvl1pPr algn="ctr" defTabSz="457200" rtl="0" eaLnBrk="1" latinLnBrk="0" hangingPunct="1">
        <a:spcBef>
          <a:spcPct val="0"/>
        </a:spcBef>
        <a:buNone/>
        <a:defRPr sz="32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28" name="Straight Connector 27"/>
          <p:cNvCxnSpPr/>
          <p:nvPr/>
        </p:nvCxnSpPr>
        <p:spPr>
          <a:xfrm>
            <a:off x="622897" y="3545766"/>
            <a:ext cx="7835689" cy="0"/>
          </a:xfrm>
          <a:prstGeom prst="line">
            <a:avLst/>
          </a:prstGeom>
          <a:ln w="28575" cap="rnd"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descr="2015-Logo2.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33872" y="822457"/>
            <a:ext cx="2881760" cy="2265714"/>
          </a:xfrm>
          <a:prstGeom prst="rect">
            <a:avLst/>
          </a:prstGeom>
        </p:spPr>
      </p:pic>
    </p:spTree>
    <p:extLst>
      <p:ext uri="{BB962C8B-B14F-4D97-AF65-F5344CB8AC3E}">
        <p14:creationId xmlns:p14="http://schemas.microsoft.com/office/powerpoint/2010/main" val="478927184"/>
      </p:ext>
    </p:extLst>
  </p:cSld>
  <p:clrMap bg1="lt1" tx1="dk1" bg2="lt2" tx2="dk2" accent1="accent1" accent2="accent2" accent3="accent3" accent4="accent4" accent5="accent5" accent6="accent6" hlink="hlink" folHlink="folHlink"/>
  <p:sldLayoutIdLst>
    <p:sldLayoutId id="2147485057" r:id="rId1"/>
    <p:sldLayoutId id="2147485058" r:id="rId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356350"/>
            <a:ext cx="9144000" cy="501650"/>
          </a:xfrm>
          <a:prstGeom prst="rect">
            <a:avLst/>
          </a:prstGeom>
          <a:solidFill>
            <a:srgbClr val="ECEC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8539148" y="6483983"/>
            <a:ext cx="1762567" cy="246221"/>
          </a:xfrm>
          <a:prstGeom prst="rect">
            <a:avLst/>
          </a:prstGeom>
          <a:noFill/>
        </p:spPr>
        <p:txBody>
          <a:bodyPr wrap="square" rtlCol="0">
            <a:spAutoFit/>
          </a:bodyPr>
          <a:lstStyle/>
          <a:p>
            <a:fld id="{0A52FF5E-384C-654F-BC85-B661B40A616C}" type="slidenum">
              <a:rPr lang="en-US" sz="1000" smtClean="0"/>
              <a:pPr/>
              <a:t>‹#›</a:t>
            </a:fld>
            <a:endParaRPr lang="en-US" sz="1000" dirty="0"/>
          </a:p>
        </p:txBody>
      </p:sp>
      <p:pic>
        <p:nvPicPr>
          <p:cNvPr id="4" name="Picture 3" descr="2015-Logo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6077" y="6436211"/>
            <a:ext cx="3575538" cy="344518"/>
          </a:xfrm>
          <a:prstGeom prst="rect">
            <a:avLst/>
          </a:prstGeom>
        </p:spPr>
      </p:pic>
    </p:spTree>
    <p:extLst>
      <p:ext uri="{BB962C8B-B14F-4D97-AF65-F5344CB8AC3E}">
        <p14:creationId xmlns:p14="http://schemas.microsoft.com/office/powerpoint/2010/main" val="3996575829"/>
      </p:ext>
    </p:extLst>
  </p:cSld>
  <p:clrMap bg1="lt1" tx1="dk1" bg2="lt2" tx2="dk2" accent1="accent1" accent2="accent2" accent3="accent3" accent4="accent4" accent5="accent5" accent6="accent6" hlink="hlink" folHlink="folHlink"/>
  <p:sldLayoutIdLst>
    <p:sldLayoutId id="2147485060"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3" Type="http://schemas.openxmlformats.org/officeDocument/2006/relationships/hyperlink" Target="https://desktop.github.com/" TargetMode="External"/><Relationship Id="rId2" Type="http://schemas.openxmlformats.org/officeDocument/2006/relationships/hyperlink" Target="https://git-scm.com/download/win" TargetMode="Externa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4400" dirty="0"/>
              <a:t>GIT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12A11-DBFF-4FEA-9019-770052D5B795}"/>
              </a:ext>
            </a:extLst>
          </p:cNvPr>
          <p:cNvSpPr>
            <a:spLocks noGrp="1"/>
          </p:cNvSpPr>
          <p:nvPr>
            <p:ph type="ctrTitle"/>
          </p:nvPr>
        </p:nvSpPr>
        <p:spPr/>
        <p:txBody>
          <a:bodyPr/>
          <a:lstStyle/>
          <a:p>
            <a:r>
              <a:rPr lang="en-US" dirty="0"/>
              <a:t>Repositories</a:t>
            </a:r>
            <a:endParaRPr lang="en-IN" dirty="0"/>
          </a:p>
        </p:txBody>
      </p:sp>
      <p:pic>
        <p:nvPicPr>
          <p:cNvPr id="4" name="Picture 3">
            <a:extLst>
              <a:ext uri="{FF2B5EF4-FFF2-40B4-BE49-F238E27FC236}">
                <a16:creationId xmlns:a16="http://schemas.microsoft.com/office/drawing/2014/main" id="{54BEF8B4-6E7A-45D6-ADDB-A56A92F0537A}"/>
              </a:ext>
            </a:extLst>
          </p:cNvPr>
          <p:cNvPicPr>
            <a:picLocks noChangeAspect="1"/>
          </p:cNvPicPr>
          <p:nvPr/>
        </p:nvPicPr>
        <p:blipFill>
          <a:blip r:embed="rId2"/>
          <a:stretch>
            <a:fillRect/>
          </a:stretch>
        </p:blipFill>
        <p:spPr>
          <a:xfrm>
            <a:off x="5334000" y="1109909"/>
            <a:ext cx="3609975" cy="4486275"/>
          </a:xfrm>
          <a:prstGeom prst="rect">
            <a:avLst/>
          </a:prstGeom>
        </p:spPr>
      </p:pic>
      <p:sp>
        <p:nvSpPr>
          <p:cNvPr id="5" name="Content Placeholder 2">
            <a:extLst>
              <a:ext uri="{FF2B5EF4-FFF2-40B4-BE49-F238E27FC236}">
                <a16:creationId xmlns:a16="http://schemas.microsoft.com/office/drawing/2014/main" id="{36D4A793-3F83-4C11-9215-B17FA5D440D4}"/>
              </a:ext>
            </a:extLst>
          </p:cNvPr>
          <p:cNvSpPr txBox="1">
            <a:spLocks/>
          </p:cNvSpPr>
          <p:nvPr/>
        </p:nvSpPr>
        <p:spPr>
          <a:xfrm>
            <a:off x="200025" y="1143940"/>
            <a:ext cx="4676775" cy="435133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a:buNone/>
            </a:pPr>
            <a:r>
              <a:rPr lang="en-US" sz="2000" i="0" dirty="0"/>
              <a:t>A repo is a container for a project you want to track with git (e.g website project)</a:t>
            </a:r>
          </a:p>
          <a:p>
            <a:pPr marL="0" indent="0" fontAlgn="auto">
              <a:spcAft>
                <a:spcPts val="0"/>
              </a:spcAft>
              <a:buFont typeface="Arial"/>
              <a:buNone/>
            </a:pPr>
            <a:endParaRPr lang="en-US" sz="2000" i="0" dirty="0"/>
          </a:p>
          <a:p>
            <a:pPr marL="0" indent="0" fontAlgn="auto">
              <a:spcAft>
                <a:spcPts val="0"/>
              </a:spcAft>
              <a:buFont typeface="Arial"/>
              <a:buNone/>
            </a:pPr>
            <a:r>
              <a:rPr lang="en-US" sz="2000" i="0" dirty="0"/>
              <a:t>Can have many different repositories for many different projects on your computer.</a:t>
            </a:r>
          </a:p>
          <a:p>
            <a:pPr marL="0" indent="0" fontAlgn="auto">
              <a:spcAft>
                <a:spcPts val="0"/>
              </a:spcAft>
              <a:buFont typeface="Arial"/>
              <a:buNone/>
            </a:pPr>
            <a:endParaRPr lang="en-US" sz="2000" i="0" dirty="0"/>
          </a:p>
          <a:p>
            <a:pPr marL="0" indent="0" fontAlgn="auto">
              <a:spcAft>
                <a:spcPts val="0"/>
              </a:spcAft>
              <a:buFont typeface="Arial"/>
              <a:buNone/>
            </a:pPr>
            <a:r>
              <a:rPr lang="en-US" sz="2000" i="0" dirty="0"/>
              <a:t>Like a project folder which Git tracks the content of for us.</a:t>
            </a:r>
          </a:p>
          <a:p>
            <a:pPr marL="0" indent="0" fontAlgn="auto">
              <a:spcAft>
                <a:spcPts val="0"/>
              </a:spcAft>
              <a:buFont typeface="Arial"/>
              <a:buNone/>
            </a:pPr>
            <a:endParaRPr lang="en-IN" sz="2000" i="0" dirty="0"/>
          </a:p>
        </p:txBody>
      </p:sp>
    </p:spTree>
    <p:extLst>
      <p:ext uri="{BB962C8B-B14F-4D97-AF65-F5344CB8AC3E}">
        <p14:creationId xmlns:p14="http://schemas.microsoft.com/office/powerpoint/2010/main" val="535039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15C75-3B11-4B19-B179-E341D4197A24}"/>
              </a:ext>
            </a:extLst>
          </p:cNvPr>
          <p:cNvSpPr>
            <a:spLocks noGrp="1"/>
          </p:cNvSpPr>
          <p:nvPr>
            <p:ph type="ctrTitle"/>
          </p:nvPr>
        </p:nvSpPr>
        <p:spPr/>
        <p:txBody>
          <a:bodyPr/>
          <a:lstStyle/>
          <a:p>
            <a:r>
              <a:rPr lang="en-US" dirty="0"/>
              <a:t>GIT Lifecycle</a:t>
            </a:r>
            <a:endParaRPr lang="en-IN" dirty="0"/>
          </a:p>
        </p:txBody>
      </p:sp>
      <p:pic>
        <p:nvPicPr>
          <p:cNvPr id="3" name="Picture 2">
            <a:extLst>
              <a:ext uri="{FF2B5EF4-FFF2-40B4-BE49-F238E27FC236}">
                <a16:creationId xmlns:a16="http://schemas.microsoft.com/office/drawing/2014/main" id="{E5DD705B-7848-498C-B6F8-8C352592731A}"/>
              </a:ext>
            </a:extLst>
          </p:cNvPr>
          <p:cNvPicPr>
            <a:picLocks noChangeAspect="1"/>
          </p:cNvPicPr>
          <p:nvPr/>
        </p:nvPicPr>
        <p:blipFill>
          <a:blip r:embed="rId2"/>
          <a:stretch>
            <a:fillRect/>
          </a:stretch>
        </p:blipFill>
        <p:spPr>
          <a:xfrm>
            <a:off x="0" y="1447800"/>
            <a:ext cx="9144000" cy="4048125"/>
          </a:xfrm>
          <a:prstGeom prst="rect">
            <a:avLst/>
          </a:prstGeom>
        </p:spPr>
      </p:pic>
    </p:spTree>
    <p:extLst>
      <p:ext uri="{BB962C8B-B14F-4D97-AF65-F5344CB8AC3E}">
        <p14:creationId xmlns:p14="http://schemas.microsoft.com/office/powerpoint/2010/main" val="269295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51C46-A5BF-42A0-927F-05C72068C655}"/>
              </a:ext>
            </a:extLst>
          </p:cNvPr>
          <p:cNvSpPr>
            <a:spLocks noGrp="1"/>
          </p:cNvSpPr>
          <p:nvPr>
            <p:ph type="ctrTitle"/>
          </p:nvPr>
        </p:nvSpPr>
        <p:spPr/>
        <p:txBody>
          <a:bodyPr/>
          <a:lstStyle/>
          <a:p>
            <a:r>
              <a:rPr lang="en-US" dirty="0" err="1"/>
              <a:t>LifeCycle</a:t>
            </a:r>
            <a:endParaRPr lang="en-IN" dirty="0"/>
          </a:p>
        </p:txBody>
      </p:sp>
      <p:pic>
        <p:nvPicPr>
          <p:cNvPr id="3" name="Content Placeholder 3">
            <a:extLst>
              <a:ext uri="{FF2B5EF4-FFF2-40B4-BE49-F238E27FC236}">
                <a16:creationId xmlns:a16="http://schemas.microsoft.com/office/drawing/2014/main" id="{36AB5581-4E0E-45B2-BC27-E284BA523B03}"/>
              </a:ext>
            </a:extLst>
          </p:cNvPr>
          <p:cNvPicPr>
            <a:picLocks noChangeAspect="1"/>
          </p:cNvPicPr>
          <p:nvPr/>
        </p:nvPicPr>
        <p:blipFill>
          <a:blip r:embed="rId2"/>
          <a:stretch>
            <a:fillRect/>
          </a:stretch>
        </p:blipFill>
        <p:spPr>
          <a:xfrm>
            <a:off x="11097" y="1318571"/>
            <a:ext cx="9132903" cy="4220857"/>
          </a:xfrm>
          <a:prstGeom prst="rect">
            <a:avLst/>
          </a:prstGeom>
        </p:spPr>
      </p:pic>
    </p:spTree>
    <p:extLst>
      <p:ext uri="{BB962C8B-B14F-4D97-AF65-F5344CB8AC3E}">
        <p14:creationId xmlns:p14="http://schemas.microsoft.com/office/powerpoint/2010/main" val="1232358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AFE66-9F37-47D9-BC5F-50D65DDFDB7E}"/>
              </a:ext>
            </a:extLst>
          </p:cNvPr>
          <p:cNvSpPr>
            <a:spLocks noGrp="1"/>
          </p:cNvSpPr>
          <p:nvPr>
            <p:ph type="ctrTitle"/>
          </p:nvPr>
        </p:nvSpPr>
        <p:spPr/>
        <p:txBody>
          <a:bodyPr/>
          <a:lstStyle/>
          <a:p>
            <a:r>
              <a:rPr lang="en-US" dirty="0"/>
              <a:t>Working Tree &amp; File Status</a:t>
            </a:r>
            <a:endParaRPr lang="en-IN" dirty="0"/>
          </a:p>
        </p:txBody>
      </p:sp>
      <p:pic>
        <p:nvPicPr>
          <p:cNvPr id="5" name="Content Placeholder 3">
            <a:extLst>
              <a:ext uri="{FF2B5EF4-FFF2-40B4-BE49-F238E27FC236}">
                <a16:creationId xmlns:a16="http://schemas.microsoft.com/office/drawing/2014/main" id="{167A4C3A-709A-4433-99AA-B7D4F61B07CB}"/>
              </a:ext>
            </a:extLst>
          </p:cNvPr>
          <p:cNvPicPr>
            <a:picLocks noChangeAspect="1"/>
          </p:cNvPicPr>
          <p:nvPr/>
        </p:nvPicPr>
        <p:blipFill>
          <a:blip r:embed="rId2"/>
          <a:stretch>
            <a:fillRect/>
          </a:stretch>
        </p:blipFill>
        <p:spPr>
          <a:xfrm>
            <a:off x="-11837" y="1415842"/>
            <a:ext cx="4343400" cy="4351338"/>
          </a:xfrm>
          <a:prstGeom prst="rect">
            <a:avLst/>
          </a:prstGeom>
        </p:spPr>
      </p:pic>
      <p:pic>
        <p:nvPicPr>
          <p:cNvPr id="6" name="Picture 5">
            <a:extLst>
              <a:ext uri="{FF2B5EF4-FFF2-40B4-BE49-F238E27FC236}">
                <a16:creationId xmlns:a16="http://schemas.microsoft.com/office/drawing/2014/main" id="{5C6044FC-2370-41FF-80D8-14F99FCEC947}"/>
              </a:ext>
            </a:extLst>
          </p:cNvPr>
          <p:cNvPicPr>
            <a:picLocks noChangeAspect="1"/>
          </p:cNvPicPr>
          <p:nvPr/>
        </p:nvPicPr>
        <p:blipFill>
          <a:blip r:embed="rId3"/>
          <a:stretch>
            <a:fillRect/>
          </a:stretch>
        </p:blipFill>
        <p:spPr>
          <a:xfrm>
            <a:off x="4424202" y="1351926"/>
            <a:ext cx="4735334" cy="4415254"/>
          </a:xfrm>
          <a:prstGeom prst="rect">
            <a:avLst/>
          </a:prstGeom>
        </p:spPr>
      </p:pic>
    </p:spTree>
    <p:extLst>
      <p:ext uri="{BB962C8B-B14F-4D97-AF65-F5344CB8AC3E}">
        <p14:creationId xmlns:p14="http://schemas.microsoft.com/office/powerpoint/2010/main" val="1004901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BCC37-43F5-4147-9FC0-BDADDE013DB1}"/>
              </a:ext>
            </a:extLst>
          </p:cNvPr>
          <p:cNvSpPr>
            <a:spLocks noGrp="1"/>
          </p:cNvSpPr>
          <p:nvPr>
            <p:ph type="ctrTitle"/>
          </p:nvPr>
        </p:nvSpPr>
        <p:spPr/>
        <p:txBody>
          <a:bodyPr/>
          <a:lstStyle/>
          <a:p>
            <a:r>
              <a:rPr lang="en-US" dirty="0"/>
              <a:t>COMMIT</a:t>
            </a:r>
            <a:endParaRPr lang="en-IN" dirty="0"/>
          </a:p>
        </p:txBody>
      </p:sp>
      <p:pic>
        <p:nvPicPr>
          <p:cNvPr id="3" name="Content Placeholder 3">
            <a:extLst>
              <a:ext uri="{FF2B5EF4-FFF2-40B4-BE49-F238E27FC236}">
                <a16:creationId xmlns:a16="http://schemas.microsoft.com/office/drawing/2014/main" id="{3D29C1E8-2A33-480B-82FF-95C68FF9B4DC}"/>
              </a:ext>
            </a:extLst>
          </p:cNvPr>
          <p:cNvPicPr>
            <a:picLocks noChangeAspect="1"/>
          </p:cNvPicPr>
          <p:nvPr/>
        </p:nvPicPr>
        <p:blipFill>
          <a:blip r:embed="rId2"/>
          <a:stretch>
            <a:fillRect/>
          </a:stretch>
        </p:blipFill>
        <p:spPr>
          <a:xfrm>
            <a:off x="5179" y="1371600"/>
            <a:ext cx="9138821" cy="4475279"/>
          </a:xfrm>
          <a:prstGeom prst="rect">
            <a:avLst/>
          </a:prstGeom>
        </p:spPr>
      </p:pic>
    </p:spTree>
    <p:extLst>
      <p:ext uri="{BB962C8B-B14F-4D97-AF65-F5344CB8AC3E}">
        <p14:creationId xmlns:p14="http://schemas.microsoft.com/office/powerpoint/2010/main" val="1210507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1D1B5-C2FD-48DA-918D-981B5D29BB04}"/>
              </a:ext>
            </a:extLst>
          </p:cNvPr>
          <p:cNvSpPr>
            <a:spLocks noGrp="1"/>
          </p:cNvSpPr>
          <p:nvPr>
            <p:ph type="ctrTitle"/>
          </p:nvPr>
        </p:nvSpPr>
        <p:spPr/>
        <p:txBody>
          <a:bodyPr/>
          <a:lstStyle/>
          <a:p>
            <a:r>
              <a:rPr lang="en-US" dirty="0"/>
              <a:t>Other DVCS tools</a:t>
            </a:r>
            <a:endParaRPr lang="en-IN" dirty="0"/>
          </a:p>
        </p:txBody>
      </p:sp>
      <p:sp>
        <p:nvSpPr>
          <p:cNvPr id="4" name="Rectangle 3">
            <a:extLst>
              <a:ext uri="{FF2B5EF4-FFF2-40B4-BE49-F238E27FC236}">
                <a16:creationId xmlns:a16="http://schemas.microsoft.com/office/drawing/2014/main" id="{05AC8E99-7226-4392-B538-507863FBCC11}"/>
              </a:ext>
            </a:extLst>
          </p:cNvPr>
          <p:cNvSpPr/>
          <p:nvPr/>
        </p:nvSpPr>
        <p:spPr>
          <a:xfrm>
            <a:off x="381000" y="1219200"/>
            <a:ext cx="7543800" cy="369332"/>
          </a:xfrm>
          <a:prstGeom prst="rect">
            <a:avLst/>
          </a:prstGeom>
        </p:spPr>
        <p:txBody>
          <a:bodyPr wrap="square">
            <a:spAutoFit/>
          </a:bodyPr>
          <a:lstStyle/>
          <a:p>
            <a:pPr marL="0" indent="0">
              <a:buNone/>
            </a:pPr>
            <a:r>
              <a:rPr lang="en-US" dirty="0"/>
              <a:t>Git is the most popular DVCS tool among all the DVCS tools.</a:t>
            </a:r>
          </a:p>
        </p:txBody>
      </p:sp>
      <p:sp>
        <p:nvSpPr>
          <p:cNvPr id="5" name="Rectangle 4">
            <a:extLst>
              <a:ext uri="{FF2B5EF4-FFF2-40B4-BE49-F238E27FC236}">
                <a16:creationId xmlns:a16="http://schemas.microsoft.com/office/drawing/2014/main" id="{47C37E36-8AFE-4494-A567-3CD0A49B3B27}"/>
              </a:ext>
            </a:extLst>
          </p:cNvPr>
          <p:cNvSpPr/>
          <p:nvPr/>
        </p:nvSpPr>
        <p:spPr>
          <a:xfrm>
            <a:off x="381000" y="2209800"/>
            <a:ext cx="4572000" cy="2031325"/>
          </a:xfrm>
          <a:prstGeom prst="rect">
            <a:avLst/>
          </a:prstGeom>
        </p:spPr>
        <p:txBody>
          <a:bodyPr>
            <a:spAutoFit/>
          </a:bodyPr>
          <a:lstStyle/>
          <a:p>
            <a:pPr marL="285750" indent="-285750">
              <a:buFont typeface="Arial" panose="020B0604020202020204" pitchFamily="34" charset="0"/>
              <a:buChar char="•"/>
            </a:pPr>
            <a:r>
              <a:rPr lang="en-US" dirty="0"/>
              <a:t>Fossil</a:t>
            </a:r>
          </a:p>
          <a:p>
            <a:pPr marL="285750" indent="-285750">
              <a:buFont typeface="Arial" panose="020B0604020202020204" pitchFamily="34" charset="0"/>
              <a:buChar char="•"/>
            </a:pPr>
            <a:r>
              <a:rPr lang="en-US" dirty="0"/>
              <a:t>Mercurial</a:t>
            </a:r>
          </a:p>
          <a:p>
            <a:pPr marL="285750" indent="-285750">
              <a:buFont typeface="Arial" panose="020B0604020202020204" pitchFamily="34" charset="0"/>
              <a:buChar char="•"/>
            </a:pPr>
            <a:r>
              <a:rPr lang="en-US" dirty="0" err="1"/>
              <a:t>BitKeeper</a:t>
            </a:r>
            <a:endParaRPr lang="en-US" dirty="0"/>
          </a:p>
          <a:p>
            <a:pPr marL="285750" indent="-285750">
              <a:buFont typeface="Arial" panose="020B0604020202020204" pitchFamily="34" charset="0"/>
              <a:buChar char="•"/>
            </a:pPr>
            <a:r>
              <a:rPr lang="en-US" dirty="0" err="1"/>
              <a:t>Varacity</a:t>
            </a:r>
            <a:endParaRPr lang="en-US" dirty="0"/>
          </a:p>
          <a:p>
            <a:pPr marL="285750" indent="-285750">
              <a:buFont typeface="Arial" panose="020B0604020202020204" pitchFamily="34" charset="0"/>
              <a:buChar char="•"/>
            </a:pPr>
            <a:r>
              <a:rPr lang="en-US" dirty="0" err="1"/>
              <a:t>CodeVille</a:t>
            </a:r>
            <a:endParaRPr lang="en-US" dirty="0"/>
          </a:p>
          <a:p>
            <a:pPr marL="285750" indent="-285750">
              <a:buFont typeface="Arial" panose="020B0604020202020204" pitchFamily="34" charset="0"/>
              <a:buChar char="•"/>
            </a:pPr>
            <a:r>
              <a:rPr lang="en-US" dirty="0"/>
              <a:t>Bazaar</a:t>
            </a:r>
          </a:p>
          <a:p>
            <a:pPr marL="285750" indent="-285750">
              <a:buFont typeface="Arial" panose="020B0604020202020204" pitchFamily="34" charset="0"/>
              <a:buChar char="•"/>
            </a:pPr>
            <a:r>
              <a:rPr lang="en-US" dirty="0"/>
              <a:t>Monotone</a:t>
            </a:r>
          </a:p>
        </p:txBody>
      </p:sp>
    </p:spTree>
    <p:extLst>
      <p:ext uri="{BB962C8B-B14F-4D97-AF65-F5344CB8AC3E}">
        <p14:creationId xmlns:p14="http://schemas.microsoft.com/office/powerpoint/2010/main" val="3127404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EF554-E6FD-4FA8-83C2-1632CA889770}"/>
              </a:ext>
            </a:extLst>
          </p:cNvPr>
          <p:cNvSpPr>
            <a:spLocks noGrp="1"/>
          </p:cNvSpPr>
          <p:nvPr>
            <p:ph type="ctrTitle"/>
          </p:nvPr>
        </p:nvSpPr>
        <p:spPr/>
        <p:txBody>
          <a:bodyPr/>
          <a:lstStyle/>
          <a:p>
            <a:r>
              <a:rPr lang="en-US" dirty="0" err="1"/>
              <a:t>Installting</a:t>
            </a:r>
            <a:r>
              <a:rPr lang="en-US" dirty="0"/>
              <a:t> Git</a:t>
            </a:r>
            <a:endParaRPr lang="en-IN" dirty="0"/>
          </a:p>
        </p:txBody>
      </p:sp>
      <p:sp>
        <p:nvSpPr>
          <p:cNvPr id="3" name="Rectangle 2">
            <a:extLst>
              <a:ext uri="{FF2B5EF4-FFF2-40B4-BE49-F238E27FC236}">
                <a16:creationId xmlns:a16="http://schemas.microsoft.com/office/drawing/2014/main" id="{6C3DDD29-9813-4278-906A-E8C14D101519}"/>
              </a:ext>
            </a:extLst>
          </p:cNvPr>
          <p:cNvSpPr/>
          <p:nvPr/>
        </p:nvSpPr>
        <p:spPr>
          <a:xfrm>
            <a:off x="381000" y="1295401"/>
            <a:ext cx="6477000" cy="2031325"/>
          </a:xfrm>
          <a:prstGeom prst="rect">
            <a:avLst/>
          </a:prstGeom>
        </p:spPr>
        <p:txBody>
          <a:bodyPr wrap="square">
            <a:spAutoFit/>
          </a:bodyPr>
          <a:lstStyle/>
          <a:p>
            <a:pPr marL="0" indent="0">
              <a:buNone/>
            </a:pPr>
            <a:r>
              <a:rPr lang="en-US" dirty="0"/>
              <a:t>Windows: </a:t>
            </a:r>
            <a:r>
              <a:rPr lang="en-IN" dirty="0">
                <a:hlinkClick r:id="rId2"/>
              </a:rPr>
              <a:t>https://git-scm.com/download/win</a:t>
            </a:r>
            <a:endParaRPr lang="en-IN" dirty="0"/>
          </a:p>
          <a:p>
            <a:pPr marL="0" indent="0">
              <a:buNone/>
            </a:pPr>
            <a:r>
              <a:rPr lang="en-IN" dirty="0"/>
              <a:t>                   </a:t>
            </a:r>
            <a:r>
              <a:rPr lang="en-IN" dirty="0">
                <a:hlinkClick r:id="rId3"/>
              </a:rPr>
              <a:t>https://desktop.github.com/</a:t>
            </a:r>
            <a:endParaRPr lang="en-IN" dirty="0"/>
          </a:p>
          <a:p>
            <a:pPr marL="0" indent="0">
              <a:buNone/>
            </a:pPr>
            <a:r>
              <a:rPr lang="en-IN" dirty="0"/>
              <a:t>Linux:</a:t>
            </a:r>
          </a:p>
          <a:p>
            <a:pPr marL="0" indent="0">
              <a:buNone/>
            </a:pPr>
            <a:r>
              <a:rPr lang="en-IN" dirty="0" err="1"/>
              <a:t>sudo</a:t>
            </a:r>
            <a:r>
              <a:rPr lang="en-IN" dirty="0"/>
              <a:t> </a:t>
            </a:r>
            <a:r>
              <a:rPr lang="en-IN" dirty="0" err="1"/>
              <a:t>dnf</a:t>
            </a:r>
            <a:r>
              <a:rPr lang="en-IN" dirty="0"/>
              <a:t>/apt install git-all</a:t>
            </a:r>
          </a:p>
          <a:p>
            <a:pPr marL="0" indent="0">
              <a:buNone/>
            </a:pPr>
            <a:endParaRPr lang="en-IN" dirty="0"/>
          </a:p>
          <a:p>
            <a:pPr marL="0" indent="0">
              <a:buNone/>
            </a:pPr>
            <a:r>
              <a:rPr lang="en-IN" dirty="0"/>
              <a:t>Check the version:</a:t>
            </a:r>
          </a:p>
          <a:p>
            <a:pPr marL="0" indent="0">
              <a:buNone/>
            </a:pPr>
            <a:r>
              <a:rPr lang="en-IN" dirty="0"/>
              <a:t>git --version</a:t>
            </a:r>
          </a:p>
        </p:txBody>
      </p:sp>
    </p:spTree>
    <p:extLst>
      <p:ext uri="{BB962C8B-B14F-4D97-AF65-F5344CB8AC3E}">
        <p14:creationId xmlns:p14="http://schemas.microsoft.com/office/powerpoint/2010/main" val="2061773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1BF98-B361-4C64-B4D6-8671BA8D2DFA}"/>
              </a:ext>
            </a:extLst>
          </p:cNvPr>
          <p:cNvSpPr>
            <a:spLocks noGrp="1"/>
          </p:cNvSpPr>
          <p:nvPr>
            <p:ph type="ctrTitle"/>
          </p:nvPr>
        </p:nvSpPr>
        <p:spPr/>
        <p:txBody>
          <a:bodyPr/>
          <a:lstStyle/>
          <a:p>
            <a:r>
              <a:rPr lang="en-US" dirty="0"/>
              <a:t>Global Details</a:t>
            </a:r>
            <a:endParaRPr lang="en-IN" dirty="0"/>
          </a:p>
        </p:txBody>
      </p:sp>
      <p:sp>
        <p:nvSpPr>
          <p:cNvPr id="3" name="Rectangle 2">
            <a:extLst>
              <a:ext uri="{FF2B5EF4-FFF2-40B4-BE49-F238E27FC236}">
                <a16:creationId xmlns:a16="http://schemas.microsoft.com/office/drawing/2014/main" id="{025149B2-20D6-4DDC-9869-983045AD3CAB}"/>
              </a:ext>
            </a:extLst>
          </p:cNvPr>
          <p:cNvSpPr/>
          <p:nvPr/>
        </p:nvSpPr>
        <p:spPr>
          <a:xfrm>
            <a:off x="457200" y="1295400"/>
            <a:ext cx="5486400" cy="1200329"/>
          </a:xfrm>
          <a:prstGeom prst="rect">
            <a:avLst/>
          </a:prstGeom>
        </p:spPr>
        <p:txBody>
          <a:bodyPr wrap="square">
            <a:spAutoFit/>
          </a:bodyPr>
          <a:lstStyle/>
          <a:p>
            <a:r>
              <a:rPr lang="en-US" dirty="0"/>
              <a:t>git config --global user.name &lt;username&gt;</a:t>
            </a:r>
          </a:p>
          <a:p>
            <a:r>
              <a:rPr lang="en-US" dirty="0"/>
              <a:t>git config --global </a:t>
            </a:r>
            <a:r>
              <a:rPr lang="en-US" dirty="0" err="1"/>
              <a:t>user.email</a:t>
            </a:r>
            <a:r>
              <a:rPr lang="en-US" dirty="0"/>
              <a:t>  &lt;email id&gt;</a:t>
            </a:r>
          </a:p>
          <a:p>
            <a:r>
              <a:rPr lang="en-US" dirty="0"/>
              <a:t>git config --global --list</a:t>
            </a:r>
          </a:p>
          <a:p>
            <a:r>
              <a:rPr lang="en-US" dirty="0"/>
              <a:t>git config --global </a:t>
            </a:r>
            <a:r>
              <a:rPr lang="en-US" dirty="0" err="1"/>
              <a:t>color.ui</a:t>
            </a:r>
            <a:r>
              <a:rPr lang="en-US" dirty="0"/>
              <a:t> “auto”</a:t>
            </a:r>
          </a:p>
        </p:txBody>
      </p:sp>
    </p:spTree>
    <p:extLst>
      <p:ext uri="{BB962C8B-B14F-4D97-AF65-F5344CB8AC3E}">
        <p14:creationId xmlns:p14="http://schemas.microsoft.com/office/powerpoint/2010/main" val="1099566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3DF75-01AE-4B30-B551-340795D87CFE}"/>
              </a:ext>
            </a:extLst>
          </p:cNvPr>
          <p:cNvSpPr>
            <a:spLocks noGrp="1"/>
          </p:cNvSpPr>
          <p:nvPr>
            <p:ph type="ctrTitle"/>
          </p:nvPr>
        </p:nvSpPr>
        <p:spPr/>
        <p:txBody>
          <a:bodyPr/>
          <a:lstStyle/>
          <a:p>
            <a:r>
              <a:rPr lang="en-US" dirty="0"/>
              <a:t>Common Activity</a:t>
            </a:r>
            <a:endParaRPr lang="en-IN" dirty="0"/>
          </a:p>
        </p:txBody>
      </p:sp>
      <p:sp>
        <p:nvSpPr>
          <p:cNvPr id="3" name="Rectangle 2">
            <a:extLst>
              <a:ext uri="{FF2B5EF4-FFF2-40B4-BE49-F238E27FC236}">
                <a16:creationId xmlns:a16="http://schemas.microsoft.com/office/drawing/2014/main" id="{2FAD0053-3AA9-4852-8824-E2BEABD63BE5}"/>
              </a:ext>
            </a:extLst>
          </p:cNvPr>
          <p:cNvSpPr/>
          <p:nvPr/>
        </p:nvSpPr>
        <p:spPr>
          <a:xfrm>
            <a:off x="609600" y="1524000"/>
            <a:ext cx="4572000" cy="1200329"/>
          </a:xfrm>
          <a:prstGeom prst="rect">
            <a:avLst/>
          </a:prstGeom>
        </p:spPr>
        <p:txBody>
          <a:bodyPr>
            <a:spAutoFit/>
          </a:bodyPr>
          <a:lstStyle/>
          <a:p>
            <a:pPr marL="285750" indent="-285750">
              <a:buFont typeface="Arial" panose="020B0604020202020204" pitchFamily="34" charset="0"/>
              <a:buChar char="•"/>
            </a:pPr>
            <a:r>
              <a:rPr lang="en-US" dirty="0"/>
              <a:t>Create Repository</a:t>
            </a:r>
          </a:p>
          <a:p>
            <a:pPr marL="285750" indent="-285750">
              <a:buFont typeface="Arial" panose="020B0604020202020204" pitchFamily="34" charset="0"/>
              <a:buChar char="•"/>
            </a:pPr>
            <a:r>
              <a:rPr lang="en-US" dirty="0"/>
              <a:t>Making changes</a:t>
            </a:r>
          </a:p>
          <a:p>
            <a:pPr marL="285750" indent="-285750">
              <a:buFont typeface="Arial" panose="020B0604020202020204" pitchFamily="34" charset="0"/>
              <a:buChar char="•"/>
            </a:pPr>
            <a:r>
              <a:rPr lang="en-US" dirty="0"/>
              <a:t>Parallel Development</a:t>
            </a:r>
          </a:p>
          <a:p>
            <a:pPr marL="285750" indent="-285750">
              <a:buFont typeface="Arial" panose="020B0604020202020204" pitchFamily="34" charset="0"/>
              <a:buChar char="•"/>
            </a:pPr>
            <a:r>
              <a:rPr lang="en-US" dirty="0"/>
              <a:t>Syncing Repositories</a:t>
            </a:r>
            <a:endParaRPr lang="en-IN" dirty="0"/>
          </a:p>
        </p:txBody>
      </p:sp>
    </p:spTree>
    <p:extLst>
      <p:ext uri="{BB962C8B-B14F-4D97-AF65-F5344CB8AC3E}">
        <p14:creationId xmlns:p14="http://schemas.microsoft.com/office/powerpoint/2010/main" val="828383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B791-D6BD-4020-ACA0-7FE25A6B0F3F}"/>
              </a:ext>
            </a:extLst>
          </p:cNvPr>
          <p:cNvSpPr>
            <a:spLocks noGrp="1"/>
          </p:cNvSpPr>
          <p:nvPr>
            <p:ph type="ctrTitle"/>
          </p:nvPr>
        </p:nvSpPr>
        <p:spPr/>
        <p:txBody>
          <a:bodyPr/>
          <a:lstStyle/>
          <a:p>
            <a:r>
              <a:rPr lang="en-US" dirty="0"/>
              <a:t>Git Basic Commands</a:t>
            </a:r>
            <a:endParaRPr lang="en-IN" dirty="0"/>
          </a:p>
        </p:txBody>
      </p:sp>
      <p:sp>
        <p:nvSpPr>
          <p:cNvPr id="3" name="Rectangle 2">
            <a:extLst>
              <a:ext uri="{FF2B5EF4-FFF2-40B4-BE49-F238E27FC236}">
                <a16:creationId xmlns:a16="http://schemas.microsoft.com/office/drawing/2014/main" id="{121E4495-EA31-4F3E-A8AD-13B9D429F203}"/>
              </a:ext>
            </a:extLst>
          </p:cNvPr>
          <p:cNvSpPr/>
          <p:nvPr/>
        </p:nvSpPr>
        <p:spPr>
          <a:xfrm>
            <a:off x="457200" y="1142999"/>
            <a:ext cx="8458200" cy="4031873"/>
          </a:xfrm>
          <a:prstGeom prst="rect">
            <a:avLst/>
          </a:prstGeom>
        </p:spPr>
        <p:txBody>
          <a:bodyPr wrap="square">
            <a:spAutoFit/>
          </a:bodyPr>
          <a:lstStyle/>
          <a:p>
            <a:pPr marL="0" indent="0">
              <a:buNone/>
            </a:pPr>
            <a:r>
              <a:rPr lang="en-US" dirty="0"/>
              <a:t>You can create a repository using the command git </a:t>
            </a:r>
            <a:r>
              <a:rPr lang="en-US" dirty="0" err="1"/>
              <a:t>init.</a:t>
            </a:r>
            <a:r>
              <a:rPr lang="en-US" dirty="0"/>
              <a:t> Navigate to your project folder and enter the command git </a:t>
            </a:r>
            <a:r>
              <a:rPr lang="en-US" dirty="0" err="1"/>
              <a:t>init</a:t>
            </a:r>
            <a:r>
              <a:rPr lang="en-US" dirty="0"/>
              <a:t> to initialize a git repository for your project on the local system.</a:t>
            </a:r>
          </a:p>
          <a:p>
            <a:pPr marL="0" indent="0">
              <a:buNone/>
            </a:pPr>
            <a:endParaRPr lang="en-US" dirty="0"/>
          </a:p>
          <a:p>
            <a:pPr marL="0" indent="0">
              <a:buNone/>
            </a:pPr>
            <a:r>
              <a:rPr lang="en-US" dirty="0" err="1"/>
              <a:t>mkdir</a:t>
            </a:r>
            <a:r>
              <a:rPr lang="en-US" dirty="0"/>
              <a:t> </a:t>
            </a:r>
            <a:r>
              <a:rPr lang="en-US" dirty="0" err="1"/>
              <a:t>gitRepo</a:t>
            </a:r>
            <a:endParaRPr lang="en-US" dirty="0"/>
          </a:p>
          <a:p>
            <a:pPr marL="0" indent="0">
              <a:buNone/>
            </a:pPr>
            <a:r>
              <a:rPr lang="en-US" dirty="0"/>
              <a:t>Create two files test1.txt and test2.txt in the </a:t>
            </a:r>
            <a:r>
              <a:rPr lang="en-US" dirty="0" err="1"/>
              <a:t>gitRepo</a:t>
            </a:r>
            <a:endParaRPr lang="en-US" dirty="0"/>
          </a:p>
          <a:p>
            <a:pPr marL="0" indent="0">
              <a:buNone/>
            </a:pPr>
            <a:endParaRPr lang="en-US" dirty="0"/>
          </a:p>
          <a:p>
            <a:pPr marL="0" indent="0">
              <a:buNone/>
            </a:pPr>
            <a:r>
              <a:rPr lang="en-US" dirty="0"/>
              <a:t>Initialize the </a:t>
            </a:r>
            <a:r>
              <a:rPr lang="en-US" dirty="0" err="1"/>
              <a:t>gitRepo</a:t>
            </a:r>
            <a:endParaRPr lang="en-US" dirty="0"/>
          </a:p>
          <a:p>
            <a:pPr marL="0" indent="0">
              <a:buNone/>
            </a:pPr>
            <a:r>
              <a:rPr lang="en-US" sz="2000" b="1" dirty="0">
                <a:solidFill>
                  <a:srgbClr val="FF0000"/>
                </a:solidFill>
              </a:rPr>
              <a:t>git </a:t>
            </a:r>
            <a:r>
              <a:rPr lang="en-US" sz="2000" b="1" dirty="0" err="1">
                <a:solidFill>
                  <a:srgbClr val="FF0000"/>
                </a:solidFill>
              </a:rPr>
              <a:t>init</a:t>
            </a:r>
            <a:endParaRPr lang="en-US" sz="2000" b="1" dirty="0">
              <a:solidFill>
                <a:srgbClr val="FF0000"/>
              </a:solidFill>
            </a:endParaRPr>
          </a:p>
          <a:p>
            <a:pPr marL="0" indent="0">
              <a:buNone/>
            </a:pPr>
            <a:endParaRPr lang="en-US" dirty="0">
              <a:solidFill>
                <a:srgbClr val="FF0000"/>
              </a:solidFill>
            </a:endParaRPr>
          </a:p>
          <a:p>
            <a:pPr marL="0" indent="0">
              <a:buNone/>
            </a:pPr>
            <a:r>
              <a:rPr lang="en-US" dirty="0"/>
              <a:t>Once the directory has been initialized  you can check the status of the files, whether they are being tracked by git or not, using the command.</a:t>
            </a:r>
          </a:p>
          <a:p>
            <a:pPr marL="0" indent="0">
              <a:buNone/>
            </a:pPr>
            <a:r>
              <a:rPr lang="en-US" sz="2000" b="1" dirty="0">
                <a:solidFill>
                  <a:srgbClr val="FF0000"/>
                </a:solidFill>
              </a:rPr>
              <a:t>git status</a:t>
            </a:r>
          </a:p>
        </p:txBody>
      </p:sp>
    </p:spTree>
    <p:extLst>
      <p:ext uri="{BB962C8B-B14F-4D97-AF65-F5344CB8AC3E}">
        <p14:creationId xmlns:p14="http://schemas.microsoft.com/office/powerpoint/2010/main" val="463264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dirty="0"/>
              <a:t>Local Version Control</a:t>
            </a:r>
          </a:p>
        </p:txBody>
      </p:sp>
      <p:pic>
        <p:nvPicPr>
          <p:cNvPr id="4" name="Content Placeholder 5">
            <a:extLst>
              <a:ext uri="{FF2B5EF4-FFF2-40B4-BE49-F238E27FC236}">
                <a16:creationId xmlns:a16="http://schemas.microsoft.com/office/drawing/2014/main" id="{97E4FBA4-8474-4ACD-B97D-202754380FBC}"/>
              </a:ext>
            </a:extLst>
          </p:cNvPr>
          <p:cNvPicPr>
            <a:picLocks noChangeAspect="1"/>
          </p:cNvPicPr>
          <p:nvPr/>
        </p:nvPicPr>
        <p:blipFill>
          <a:blip r:embed="rId2"/>
          <a:stretch>
            <a:fillRect/>
          </a:stretch>
        </p:blipFill>
        <p:spPr>
          <a:xfrm>
            <a:off x="4576439" y="1447800"/>
            <a:ext cx="3777617" cy="3263504"/>
          </a:xfrm>
          <a:prstGeom prst="rect">
            <a:avLst/>
          </a:prstGeom>
        </p:spPr>
      </p:pic>
      <p:sp>
        <p:nvSpPr>
          <p:cNvPr id="3" name="Rectangle 2">
            <a:extLst>
              <a:ext uri="{FF2B5EF4-FFF2-40B4-BE49-F238E27FC236}">
                <a16:creationId xmlns:a16="http://schemas.microsoft.com/office/drawing/2014/main" id="{4E1524A6-5781-4488-95CF-825C7296858A}"/>
              </a:ext>
            </a:extLst>
          </p:cNvPr>
          <p:cNvSpPr/>
          <p:nvPr/>
        </p:nvSpPr>
        <p:spPr>
          <a:xfrm>
            <a:off x="304800" y="1676400"/>
            <a:ext cx="4572000" cy="2031325"/>
          </a:xfrm>
          <a:prstGeom prst="rect">
            <a:avLst/>
          </a:prstGeom>
        </p:spPr>
        <p:txBody>
          <a:bodyPr>
            <a:spAutoFit/>
          </a:bodyPr>
          <a:lstStyle/>
          <a:p>
            <a:r>
              <a:rPr lang="en-US" b="1" dirty="0">
                <a:solidFill>
                  <a:schemeClr val="tx1">
                    <a:lumMod val="85000"/>
                    <a:lumOff val="15000"/>
                  </a:schemeClr>
                </a:solidFill>
              </a:rPr>
              <a:t>Version Control</a:t>
            </a:r>
          </a:p>
          <a:p>
            <a:r>
              <a:rPr lang="en-US" dirty="0"/>
              <a:t>Version control is a system that </a:t>
            </a:r>
          </a:p>
          <a:p>
            <a:r>
              <a:rPr lang="en-US" dirty="0"/>
              <a:t>record / manages changes to  documents, computer programs </a:t>
            </a:r>
            <a:r>
              <a:rPr lang="en-US" dirty="0" err="1"/>
              <a:t>etc</a:t>
            </a:r>
            <a:r>
              <a:rPr lang="en-US" dirty="0"/>
              <a:t> over time. It helps us tracking changes when multiple people work on the same project.</a:t>
            </a:r>
          </a:p>
        </p:txBody>
      </p:sp>
    </p:spTree>
    <p:extLst>
      <p:ext uri="{BB962C8B-B14F-4D97-AF65-F5344CB8AC3E}">
        <p14:creationId xmlns:p14="http://schemas.microsoft.com/office/powerpoint/2010/main" val="2345507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210E7-41F0-4D39-BBE6-82B4C96A3D16}"/>
              </a:ext>
            </a:extLst>
          </p:cNvPr>
          <p:cNvSpPr>
            <a:spLocks noGrp="1"/>
          </p:cNvSpPr>
          <p:nvPr>
            <p:ph type="ctrTitle"/>
          </p:nvPr>
        </p:nvSpPr>
        <p:spPr/>
        <p:txBody>
          <a:bodyPr/>
          <a:lstStyle/>
          <a:p>
            <a:r>
              <a:rPr lang="en-US" dirty="0"/>
              <a:t>Git Basic Commands</a:t>
            </a:r>
            <a:endParaRPr lang="en-IN" dirty="0"/>
          </a:p>
        </p:txBody>
      </p:sp>
      <p:sp>
        <p:nvSpPr>
          <p:cNvPr id="3" name="Rectangle 2">
            <a:extLst>
              <a:ext uri="{FF2B5EF4-FFF2-40B4-BE49-F238E27FC236}">
                <a16:creationId xmlns:a16="http://schemas.microsoft.com/office/drawing/2014/main" id="{4FCCBFC9-8FBF-4B83-AFD5-088D7BDF936C}"/>
              </a:ext>
            </a:extLst>
          </p:cNvPr>
          <p:cNvSpPr/>
          <p:nvPr/>
        </p:nvSpPr>
        <p:spPr>
          <a:xfrm>
            <a:off x="381000" y="1536174"/>
            <a:ext cx="8305800" cy="2369880"/>
          </a:xfrm>
          <a:prstGeom prst="rect">
            <a:avLst/>
          </a:prstGeom>
        </p:spPr>
        <p:txBody>
          <a:bodyPr wrap="square">
            <a:spAutoFit/>
          </a:bodyPr>
          <a:lstStyle/>
          <a:p>
            <a:pPr marL="0" indent="0">
              <a:buNone/>
            </a:pPr>
            <a:r>
              <a:rPr lang="en-US" dirty="0"/>
              <a:t>Once the file has been created or changed we have to stage the file in our repository. We can stage the file using the command</a:t>
            </a:r>
          </a:p>
          <a:p>
            <a:pPr marL="0" indent="0">
              <a:buNone/>
            </a:pPr>
            <a:endParaRPr lang="en-US" dirty="0"/>
          </a:p>
          <a:p>
            <a:pPr marL="0" indent="0">
              <a:buNone/>
            </a:pPr>
            <a:r>
              <a:rPr lang="en-US" sz="2000" b="1" dirty="0">
                <a:solidFill>
                  <a:srgbClr val="FF0000"/>
                </a:solidFill>
              </a:rPr>
              <a:t>git add &lt;.&gt; Or &lt;</a:t>
            </a:r>
            <a:r>
              <a:rPr lang="en-US" sz="2000" b="1" dirty="0" err="1">
                <a:solidFill>
                  <a:srgbClr val="FF0000"/>
                </a:solidFill>
              </a:rPr>
              <a:t>FileName</a:t>
            </a:r>
            <a:r>
              <a:rPr lang="en-US" sz="2000" b="1" dirty="0">
                <a:solidFill>
                  <a:srgbClr val="FF0000"/>
                </a:solidFill>
              </a:rPr>
              <a:t>&gt;</a:t>
            </a:r>
          </a:p>
          <a:p>
            <a:pPr marL="0" indent="0">
              <a:buNone/>
            </a:pPr>
            <a:endParaRPr lang="en-IN" dirty="0"/>
          </a:p>
          <a:p>
            <a:pPr marL="0" indent="0">
              <a:buNone/>
            </a:pPr>
            <a:r>
              <a:rPr lang="en-IN" dirty="0"/>
              <a:t>Once the files or changes have been staged , we are ready to commit them in our repository. We can commit the file using the command</a:t>
            </a:r>
          </a:p>
          <a:p>
            <a:pPr marL="0" indent="0">
              <a:buNone/>
            </a:pPr>
            <a:r>
              <a:rPr lang="en-IN" sz="2000" b="1" dirty="0">
                <a:solidFill>
                  <a:srgbClr val="FF0000"/>
                </a:solidFill>
              </a:rPr>
              <a:t>git commit –m “&lt;custom message&gt;”</a:t>
            </a:r>
          </a:p>
        </p:txBody>
      </p:sp>
    </p:spTree>
    <p:extLst>
      <p:ext uri="{BB962C8B-B14F-4D97-AF65-F5344CB8AC3E}">
        <p14:creationId xmlns:p14="http://schemas.microsoft.com/office/powerpoint/2010/main" val="3348407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1BA45-A5D9-4ACF-8063-B6BF12412B31}"/>
              </a:ext>
            </a:extLst>
          </p:cNvPr>
          <p:cNvSpPr>
            <a:spLocks noGrp="1"/>
          </p:cNvSpPr>
          <p:nvPr>
            <p:ph type="ctrTitle"/>
          </p:nvPr>
        </p:nvSpPr>
        <p:spPr/>
        <p:txBody>
          <a:bodyPr/>
          <a:lstStyle/>
          <a:p>
            <a:r>
              <a:rPr lang="en-US" dirty="0"/>
              <a:t>Git Basic Commands</a:t>
            </a:r>
            <a:endParaRPr lang="en-IN" dirty="0"/>
          </a:p>
        </p:txBody>
      </p:sp>
      <p:sp>
        <p:nvSpPr>
          <p:cNvPr id="3" name="Rectangle 2">
            <a:extLst>
              <a:ext uri="{FF2B5EF4-FFF2-40B4-BE49-F238E27FC236}">
                <a16:creationId xmlns:a16="http://schemas.microsoft.com/office/drawing/2014/main" id="{D863A5A0-28A3-43B8-86E8-75E5378C1D42}"/>
              </a:ext>
            </a:extLst>
          </p:cNvPr>
          <p:cNvSpPr/>
          <p:nvPr/>
        </p:nvSpPr>
        <p:spPr>
          <a:xfrm>
            <a:off x="152400" y="1066800"/>
            <a:ext cx="8534400" cy="5078313"/>
          </a:xfrm>
          <a:prstGeom prst="rect">
            <a:avLst/>
          </a:prstGeom>
        </p:spPr>
        <p:txBody>
          <a:bodyPr wrap="square">
            <a:spAutoFit/>
          </a:bodyPr>
          <a:lstStyle/>
          <a:p>
            <a:pPr marL="0" indent="0">
              <a:buNone/>
            </a:pPr>
            <a:r>
              <a:rPr lang="en-US" dirty="0"/>
              <a:t>Once everything is ready on our local, we can start pushing our changes to the remote repository copy your repository link and paste it in the command.</a:t>
            </a:r>
          </a:p>
          <a:p>
            <a:pPr marL="0" indent="0">
              <a:buNone/>
            </a:pPr>
            <a:r>
              <a:rPr lang="en-US" b="1" dirty="0">
                <a:solidFill>
                  <a:srgbClr val="FF0000"/>
                </a:solidFill>
              </a:rPr>
              <a:t>git remote add origin “URL to repository”</a:t>
            </a:r>
          </a:p>
          <a:p>
            <a:pPr marL="0" indent="0">
              <a:buNone/>
            </a:pPr>
            <a:endParaRPr lang="en-US" dirty="0"/>
          </a:p>
          <a:p>
            <a:pPr marL="0" indent="0">
              <a:buNone/>
            </a:pPr>
            <a:r>
              <a:rPr lang="en-US" dirty="0"/>
              <a:t>To push the changes to your repository, enter the command git push origin &lt;branch-name&gt; and hit enter. In our case branch is master , hence git push origin master. This command will then prompt for username and password, enter the values and hit enter.</a:t>
            </a:r>
          </a:p>
          <a:p>
            <a:pPr marL="0" indent="0">
              <a:buNone/>
            </a:pPr>
            <a:r>
              <a:rPr lang="en-US" b="1" dirty="0">
                <a:solidFill>
                  <a:srgbClr val="FF0000"/>
                </a:solidFill>
              </a:rPr>
              <a:t>git push origin master</a:t>
            </a:r>
          </a:p>
          <a:p>
            <a:pPr marL="0" indent="0">
              <a:buNone/>
            </a:pPr>
            <a:endParaRPr lang="en-US" b="1" dirty="0">
              <a:solidFill>
                <a:srgbClr val="FF0000"/>
              </a:solidFill>
            </a:endParaRPr>
          </a:p>
          <a:p>
            <a:pPr marL="0" indent="0">
              <a:buNone/>
            </a:pPr>
            <a:r>
              <a:rPr lang="en-US" b="1" dirty="0">
                <a:solidFill>
                  <a:srgbClr val="FF0000"/>
                </a:solidFill>
              </a:rPr>
              <a:t>After this the local repository is now synced with the remote repository on </a:t>
            </a:r>
            <a:r>
              <a:rPr lang="en-US" b="1" dirty="0" err="1">
                <a:solidFill>
                  <a:srgbClr val="FF0000"/>
                </a:solidFill>
              </a:rPr>
              <a:t>github</a:t>
            </a:r>
            <a:r>
              <a:rPr lang="en-US" b="1" dirty="0">
                <a:solidFill>
                  <a:srgbClr val="FF0000"/>
                </a:solidFill>
              </a:rPr>
              <a:t>.</a:t>
            </a:r>
          </a:p>
          <a:p>
            <a:pPr marL="0" indent="0">
              <a:buNone/>
            </a:pPr>
            <a:endParaRPr lang="en-US" b="1" dirty="0">
              <a:solidFill>
                <a:srgbClr val="FF0000"/>
              </a:solidFill>
            </a:endParaRPr>
          </a:p>
          <a:p>
            <a:pPr marL="0" indent="0">
              <a:buNone/>
            </a:pPr>
            <a:r>
              <a:rPr lang="en-US" dirty="0"/>
              <a:t>To get the latest code to other developer, enter the command git clone with the http URL for the repository.</a:t>
            </a:r>
          </a:p>
          <a:p>
            <a:pPr marL="0" indent="0">
              <a:buNone/>
            </a:pPr>
            <a:r>
              <a:rPr lang="en-US" b="1" dirty="0">
                <a:solidFill>
                  <a:srgbClr val="FF0000"/>
                </a:solidFill>
              </a:rPr>
              <a:t>git clone “URL to repository”</a:t>
            </a:r>
          </a:p>
          <a:p>
            <a:pPr marL="0" indent="0">
              <a:buNone/>
            </a:pPr>
            <a:r>
              <a:rPr lang="en-US" b="1" dirty="0">
                <a:solidFill>
                  <a:srgbClr val="FF0000"/>
                </a:solidFill>
              </a:rPr>
              <a:t>git clone “URL to repository”  </a:t>
            </a:r>
            <a:r>
              <a:rPr lang="en-US" b="1" dirty="0" err="1">
                <a:solidFill>
                  <a:srgbClr val="FF0000"/>
                </a:solidFill>
              </a:rPr>
              <a:t>foldername</a:t>
            </a:r>
            <a:endParaRPr lang="en-US" b="1" dirty="0">
              <a:solidFill>
                <a:srgbClr val="FF0000"/>
              </a:solidFill>
            </a:endParaRPr>
          </a:p>
        </p:txBody>
      </p:sp>
    </p:spTree>
    <p:extLst>
      <p:ext uri="{BB962C8B-B14F-4D97-AF65-F5344CB8AC3E}">
        <p14:creationId xmlns:p14="http://schemas.microsoft.com/office/powerpoint/2010/main" val="1135108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76E8-292F-484E-BCA6-54DDED943B91}"/>
              </a:ext>
            </a:extLst>
          </p:cNvPr>
          <p:cNvSpPr>
            <a:spLocks noGrp="1"/>
          </p:cNvSpPr>
          <p:nvPr>
            <p:ph type="ctrTitle"/>
          </p:nvPr>
        </p:nvSpPr>
        <p:spPr/>
        <p:txBody>
          <a:bodyPr/>
          <a:lstStyle/>
          <a:p>
            <a:r>
              <a:rPr lang="en-US" dirty="0"/>
              <a:t>Git Basic Commands</a:t>
            </a:r>
            <a:endParaRPr lang="en-IN" dirty="0"/>
          </a:p>
        </p:txBody>
      </p:sp>
      <p:sp>
        <p:nvSpPr>
          <p:cNvPr id="3" name="Rectangle 2">
            <a:extLst>
              <a:ext uri="{FF2B5EF4-FFF2-40B4-BE49-F238E27FC236}">
                <a16:creationId xmlns:a16="http://schemas.microsoft.com/office/drawing/2014/main" id="{590D7322-CF0C-41DD-A084-3E2A8E6594C2}"/>
              </a:ext>
            </a:extLst>
          </p:cNvPr>
          <p:cNvSpPr/>
          <p:nvPr/>
        </p:nvSpPr>
        <p:spPr>
          <a:xfrm>
            <a:off x="228600" y="1028343"/>
            <a:ext cx="7467600" cy="4247317"/>
          </a:xfrm>
          <a:prstGeom prst="rect">
            <a:avLst/>
          </a:prstGeom>
        </p:spPr>
        <p:txBody>
          <a:bodyPr wrap="square">
            <a:spAutoFit/>
          </a:bodyPr>
          <a:lstStyle/>
          <a:p>
            <a:pPr marL="0" indent="0">
              <a:buNone/>
            </a:pPr>
            <a:r>
              <a:rPr lang="en-US" dirty="0"/>
              <a:t>Create branch to work with multiple developers.</a:t>
            </a:r>
          </a:p>
          <a:p>
            <a:pPr marL="0" indent="0">
              <a:buNone/>
            </a:pPr>
            <a:r>
              <a:rPr lang="en-US" b="1" dirty="0">
                <a:solidFill>
                  <a:srgbClr val="FF0000"/>
                </a:solidFill>
              </a:rPr>
              <a:t>git branch &lt;</a:t>
            </a:r>
            <a:r>
              <a:rPr lang="en-US" b="1" dirty="0" err="1">
                <a:solidFill>
                  <a:srgbClr val="FF0000"/>
                </a:solidFill>
              </a:rPr>
              <a:t>branch_name</a:t>
            </a:r>
            <a:r>
              <a:rPr lang="en-US" b="1" dirty="0">
                <a:solidFill>
                  <a:srgbClr val="FF0000"/>
                </a:solidFill>
              </a:rPr>
              <a:t>&gt;</a:t>
            </a:r>
          </a:p>
          <a:p>
            <a:pPr marL="0" indent="0">
              <a:buNone/>
            </a:pPr>
            <a:r>
              <a:rPr lang="en-US" dirty="0"/>
              <a:t>List all the branches </a:t>
            </a:r>
          </a:p>
          <a:p>
            <a:pPr marL="0" indent="0">
              <a:buNone/>
            </a:pPr>
            <a:r>
              <a:rPr lang="en-US" b="1" dirty="0">
                <a:solidFill>
                  <a:srgbClr val="FF0000"/>
                </a:solidFill>
              </a:rPr>
              <a:t>git branch</a:t>
            </a:r>
          </a:p>
          <a:p>
            <a:pPr marL="0" indent="0">
              <a:buNone/>
            </a:pPr>
            <a:r>
              <a:rPr lang="en-US" b="1" dirty="0">
                <a:solidFill>
                  <a:srgbClr val="FF0000"/>
                </a:solidFill>
              </a:rPr>
              <a:t>git branch -a</a:t>
            </a:r>
          </a:p>
          <a:p>
            <a:pPr marL="0" indent="0">
              <a:buNone/>
            </a:pPr>
            <a:r>
              <a:rPr lang="en-US" dirty="0"/>
              <a:t>Delete the branch</a:t>
            </a:r>
          </a:p>
          <a:p>
            <a:pPr marL="0" indent="0">
              <a:buNone/>
            </a:pPr>
            <a:r>
              <a:rPr lang="en-US" b="1" dirty="0">
                <a:solidFill>
                  <a:srgbClr val="FF0000"/>
                </a:solidFill>
              </a:rPr>
              <a:t>git branch –D &lt;</a:t>
            </a:r>
            <a:r>
              <a:rPr lang="en-US" b="1" dirty="0" err="1">
                <a:solidFill>
                  <a:srgbClr val="FF0000"/>
                </a:solidFill>
              </a:rPr>
              <a:t>branch_name</a:t>
            </a:r>
            <a:r>
              <a:rPr lang="en-US" b="1" dirty="0">
                <a:solidFill>
                  <a:srgbClr val="FF0000"/>
                </a:solidFill>
              </a:rPr>
              <a:t>&gt;</a:t>
            </a:r>
          </a:p>
          <a:p>
            <a:pPr marL="0" indent="0">
              <a:buNone/>
            </a:pPr>
            <a:r>
              <a:rPr lang="en-US" b="1" dirty="0">
                <a:solidFill>
                  <a:srgbClr val="FF0000"/>
                </a:solidFill>
              </a:rPr>
              <a:t>git branch –d &lt;</a:t>
            </a:r>
            <a:r>
              <a:rPr lang="en-US" b="1" dirty="0" err="1">
                <a:solidFill>
                  <a:srgbClr val="FF0000"/>
                </a:solidFill>
              </a:rPr>
              <a:t>branch_name</a:t>
            </a:r>
            <a:r>
              <a:rPr lang="en-US" b="1" dirty="0">
                <a:solidFill>
                  <a:srgbClr val="FF0000"/>
                </a:solidFill>
              </a:rPr>
              <a:t>&gt;</a:t>
            </a:r>
          </a:p>
          <a:p>
            <a:pPr marL="0" indent="0">
              <a:buNone/>
            </a:pPr>
            <a:r>
              <a:rPr lang="en-US" dirty="0"/>
              <a:t>Create and checkout</a:t>
            </a:r>
          </a:p>
          <a:p>
            <a:pPr marL="0" indent="0">
              <a:buNone/>
            </a:pPr>
            <a:r>
              <a:rPr lang="en-US" b="1" dirty="0">
                <a:solidFill>
                  <a:srgbClr val="FF0000"/>
                </a:solidFill>
              </a:rPr>
              <a:t>git checkout –b &lt;branch-name&gt;</a:t>
            </a:r>
          </a:p>
          <a:p>
            <a:pPr marL="0" indent="0">
              <a:buNone/>
            </a:pPr>
            <a:r>
              <a:rPr lang="en-US" dirty="0"/>
              <a:t>Change the branch</a:t>
            </a:r>
          </a:p>
          <a:p>
            <a:pPr marL="0" indent="0">
              <a:buNone/>
            </a:pPr>
            <a:r>
              <a:rPr lang="en-US" b="1" dirty="0">
                <a:solidFill>
                  <a:srgbClr val="FF0000"/>
                </a:solidFill>
              </a:rPr>
              <a:t>git checkout &lt;</a:t>
            </a:r>
            <a:r>
              <a:rPr lang="en-US" b="1" dirty="0" err="1">
                <a:solidFill>
                  <a:srgbClr val="FF0000"/>
                </a:solidFill>
              </a:rPr>
              <a:t>branch_name</a:t>
            </a:r>
            <a:r>
              <a:rPr lang="en-US" b="1" dirty="0">
                <a:solidFill>
                  <a:srgbClr val="FF0000"/>
                </a:solidFill>
              </a:rPr>
              <a:t>&gt;</a:t>
            </a:r>
          </a:p>
          <a:p>
            <a:pPr marL="0" indent="0">
              <a:buNone/>
            </a:pPr>
            <a:r>
              <a:rPr lang="en-US" b="1" dirty="0">
                <a:solidFill>
                  <a:srgbClr val="FF0000"/>
                </a:solidFill>
              </a:rPr>
              <a:t>git checkout HEAD~&lt;number&gt; &lt;</a:t>
            </a:r>
            <a:r>
              <a:rPr lang="en-US" b="1" dirty="0" err="1">
                <a:solidFill>
                  <a:srgbClr val="FF0000"/>
                </a:solidFill>
              </a:rPr>
              <a:t>fileName</a:t>
            </a:r>
            <a:r>
              <a:rPr lang="en-US" b="1" dirty="0">
                <a:solidFill>
                  <a:srgbClr val="FF0000"/>
                </a:solidFill>
              </a:rPr>
              <a:t>&gt;</a:t>
            </a:r>
          </a:p>
          <a:p>
            <a:pPr marL="0" indent="0">
              <a:lnSpc>
                <a:spcPct val="100000"/>
              </a:lnSpc>
              <a:buNone/>
            </a:pPr>
            <a:r>
              <a:rPr lang="en-US" dirty="0"/>
              <a:t>To push the change to branch</a:t>
            </a:r>
          </a:p>
          <a:p>
            <a:pPr marL="0" indent="0">
              <a:buNone/>
            </a:pPr>
            <a:r>
              <a:rPr lang="en-US" b="1" dirty="0">
                <a:solidFill>
                  <a:srgbClr val="FF0000"/>
                </a:solidFill>
              </a:rPr>
              <a:t>git push origin &lt;</a:t>
            </a:r>
            <a:r>
              <a:rPr lang="en-US" b="1" dirty="0" err="1">
                <a:solidFill>
                  <a:srgbClr val="FF0000"/>
                </a:solidFill>
              </a:rPr>
              <a:t>branch_name</a:t>
            </a:r>
            <a:r>
              <a:rPr lang="en-US" b="1" dirty="0">
                <a:solidFill>
                  <a:srgbClr val="FF0000"/>
                </a:solidFill>
              </a:rPr>
              <a:t>&gt;</a:t>
            </a:r>
          </a:p>
        </p:txBody>
      </p:sp>
    </p:spTree>
    <p:extLst>
      <p:ext uri="{BB962C8B-B14F-4D97-AF65-F5344CB8AC3E}">
        <p14:creationId xmlns:p14="http://schemas.microsoft.com/office/powerpoint/2010/main" val="3911363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F0ADA-E899-474E-878F-6667F48B867C}"/>
              </a:ext>
            </a:extLst>
          </p:cNvPr>
          <p:cNvSpPr>
            <a:spLocks noGrp="1"/>
          </p:cNvSpPr>
          <p:nvPr>
            <p:ph type="ctrTitle"/>
          </p:nvPr>
        </p:nvSpPr>
        <p:spPr/>
        <p:txBody>
          <a:bodyPr/>
          <a:lstStyle/>
          <a:p>
            <a:r>
              <a:rPr lang="en-US" dirty="0"/>
              <a:t>Git Basic Commands</a:t>
            </a:r>
            <a:endParaRPr lang="en-IN" dirty="0"/>
          </a:p>
        </p:txBody>
      </p:sp>
      <p:sp>
        <p:nvSpPr>
          <p:cNvPr id="3" name="Rectangle 2">
            <a:extLst>
              <a:ext uri="{FF2B5EF4-FFF2-40B4-BE49-F238E27FC236}">
                <a16:creationId xmlns:a16="http://schemas.microsoft.com/office/drawing/2014/main" id="{7C486FCF-8D79-492D-AF47-C5122A662792}"/>
              </a:ext>
            </a:extLst>
          </p:cNvPr>
          <p:cNvSpPr/>
          <p:nvPr/>
        </p:nvSpPr>
        <p:spPr>
          <a:xfrm>
            <a:off x="76200" y="990600"/>
            <a:ext cx="8610600" cy="5373779"/>
          </a:xfrm>
          <a:prstGeom prst="rect">
            <a:avLst/>
          </a:prstGeom>
        </p:spPr>
        <p:txBody>
          <a:bodyPr wrap="square">
            <a:spAutoFit/>
          </a:bodyPr>
          <a:lstStyle/>
          <a:p>
            <a:pPr marL="0" indent="0">
              <a:buNone/>
            </a:pPr>
            <a:r>
              <a:rPr lang="en-US" dirty="0"/>
              <a:t>Want to save the work without committing the code. This can helpful when you want to switch branches, but do not want  to save your work to your git repository. To stash your staged files without committing just type in git stash. If you want to stash your untracked files as well, type git stash –u and once you are back and want to retrieve working, type in git stash pop.</a:t>
            </a:r>
          </a:p>
          <a:p>
            <a:pPr marL="0" indent="0">
              <a:buNone/>
            </a:pPr>
            <a:endParaRPr lang="en-US" b="1" dirty="0">
              <a:solidFill>
                <a:srgbClr val="FF0000"/>
              </a:solidFill>
            </a:endParaRPr>
          </a:p>
          <a:p>
            <a:pPr marL="0" indent="0">
              <a:lnSpc>
                <a:spcPct val="80000"/>
              </a:lnSpc>
              <a:buNone/>
            </a:pPr>
            <a:r>
              <a:rPr lang="en-US" sz="2000" b="1" dirty="0">
                <a:solidFill>
                  <a:srgbClr val="FF0000"/>
                </a:solidFill>
              </a:rPr>
              <a:t>git stash </a:t>
            </a:r>
          </a:p>
          <a:p>
            <a:pPr marL="0" indent="0">
              <a:lnSpc>
                <a:spcPct val="80000"/>
              </a:lnSpc>
              <a:buNone/>
            </a:pPr>
            <a:r>
              <a:rPr lang="en-US" sz="2000" b="1" dirty="0">
                <a:solidFill>
                  <a:srgbClr val="FF0000"/>
                </a:solidFill>
              </a:rPr>
              <a:t>git stash –u</a:t>
            </a:r>
          </a:p>
          <a:p>
            <a:pPr marL="0" indent="0">
              <a:lnSpc>
                <a:spcPct val="80000"/>
              </a:lnSpc>
              <a:buNone/>
            </a:pPr>
            <a:r>
              <a:rPr lang="en-US" sz="2000" b="1" dirty="0">
                <a:solidFill>
                  <a:srgbClr val="FF0000"/>
                </a:solidFill>
              </a:rPr>
              <a:t>git stash pop</a:t>
            </a:r>
          </a:p>
          <a:p>
            <a:pPr marL="0" indent="0">
              <a:lnSpc>
                <a:spcPct val="80000"/>
              </a:lnSpc>
              <a:buNone/>
            </a:pPr>
            <a:r>
              <a:rPr lang="en-US" b="1" dirty="0">
                <a:solidFill>
                  <a:srgbClr val="FF0000"/>
                </a:solidFill>
              </a:rPr>
              <a:t>	</a:t>
            </a:r>
          </a:p>
          <a:p>
            <a:pPr marL="0" indent="0">
              <a:lnSpc>
                <a:spcPct val="80000"/>
              </a:lnSpc>
              <a:buNone/>
            </a:pPr>
            <a:r>
              <a:rPr lang="en-US" dirty="0"/>
              <a:t>Reverting the changes in the repository. Get all the information in the log command.</a:t>
            </a:r>
          </a:p>
          <a:p>
            <a:pPr marL="0" indent="0">
              <a:lnSpc>
                <a:spcPct val="100000"/>
              </a:lnSpc>
              <a:buNone/>
            </a:pPr>
            <a:r>
              <a:rPr lang="en-US" b="1" dirty="0">
                <a:solidFill>
                  <a:srgbClr val="FF0000"/>
                </a:solidFill>
              </a:rPr>
              <a:t>git log</a:t>
            </a:r>
          </a:p>
          <a:p>
            <a:pPr marL="0" indent="0">
              <a:lnSpc>
                <a:spcPct val="100000"/>
              </a:lnSpc>
              <a:buNone/>
            </a:pPr>
            <a:r>
              <a:rPr lang="en-US" b="1" dirty="0">
                <a:solidFill>
                  <a:srgbClr val="FF0000"/>
                </a:solidFill>
              </a:rPr>
              <a:t>git log --n 2</a:t>
            </a:r>
          </a:p>
          <a:p>
            <a:pPr marL="0" indent="0">
              <a:lnSpc>
                <a:spcPct val="100000"/>
              </a:lnSpc>
              <a:buNone/>
            </a:pPr>
            <a:r>
              <a:rPr lang="en-US" b="1" dirty="0">
                <a:solidFill>
                  <a:srgbClr val="FF0000"/>
                </a:solidFill>
              </a:rPr>
              <a:t>git log --stat</a:t>
            </a:r>
          </a:p>
          <a:p>
            <a:pPr marL="0" indent="0">
              <a:lnSpc>
                <a:spcPct val="100000"/>
              </a:lnSpc>
              <a:buNone/>
            </a:pPr>
            <a:r>
              <a:rPr lang="en-US" b="1" dirty="0">
                <a:solidFill>
                  <a:srgbClr val="FF0000"/>
                </a:solidFill>
              </a:rPr>
              <a:t>git log --</a:t>
            </a:r>
            <a:r>
              <a:rPr lang="en-US" b="1" dirty="0" err="1">
                <a:solidFill>
                  <a:srgbClr val="FF0000"/>
                </a:solidFill>
              </a:rPr>
              <a:t>oneline</a:t>
            </a:r>
            <a:endParaRPr lang="en-US" b="1" dirty="0">
              <a:solidFill>
                <a:srgbClr val="FF0000"/>
              </a:solidFill>
            </a:endParaRPr>
          </a:p>
          <a:p>
            <a:pPr marL="0" indent="0">
              <a:lnSpc>
                <a:spcPct val="100000"/>
              </a:lnSpc>
              <a:buNone/>
            </a:pPr>
            <a:r>
              <a:rPr lang="en-US" b="1" dirty="0">
                <a:solidFill>
                  <a:srgbClr val="FF0000"/>
                </a:solidFill>
              </a:rPr>
              <a:t>git log  --author=&lt;“author name”&gt;</a:t>
            </a:r>
          </a:p>
          <a:p>
            <a:pPr marL="0" indent="0">
              <a:lnSpc>
                <a:spcPct val="100000"/>
              </a:lnSpc>
              <a:buNone/>
            </a:pPr>
            <a:r>
              <a:rPr lang="en-US" b="1" dirty="0">
                <a:solidFill>
                  <a:srgbClr val="FF0000"/>
                </a:solidFill>
              </a:rPr>
              <a:t>git log --since=‘3 days ago’</a:t>
            </a:r>
          </a:p>
          <a:p>
            <a:pPr marL="0" indent="0">
              <a:buNone/>
            </a:pPr>
            <a:r>
              <a:rPr lang="en-US" b="1" dirty="0">
                <a:solidFill>
                  <a:srgbClr val="FF0000"/>
                </a:solidFill>
              </a:rPr>
              <a:t>git revert &lt;commit id&gt;</a:t>
            </a:r>
          </a:p>
        </p:txBody>
      </p:sp>
    </p:spTree>
    <p:extLst>
      <p:ext uri="{BB962C8B-B14F-4D97-AF65-F5344CB8AC3E}">
        <p14:creationId xmlns:p14="http://schemas.microsoft.com/office/powerpoint/2010/main" val="2468359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61409-9732-4DAB-B38A-C1380D51E780}"/>
              </a:ext>
            </a:extLst>
          </p:cNvPr>
          <p:cNvSpPr>
            <a:spLocks noGrp="1"/>
          </p:cNvSpPr>
          <p:nvPr>
            <p:ph type="ctrTitle"/>
          </p:nvPr>
        </p:nvSpPr>
        <p:spPr/>
        <p:txBody>
          <a:bodyPr/>
          <a:lstStyle/>
          <a:p>
            <a:r>
              <a:rPr lang="en-US" dirty="0"/>
              <a:t>Git Basic Commands</a:t>
            </a:r>
            <a:endParaRPr lang="en-IN" dirty="0"/>
          </a:p>
        </p:txBody>
      </p:sp>
      <p:sp>
        <p:nvSpPr>
          <p:cNvPr id="3" name="Rectangle 2">
            <a:extLst>
              <a:ext uri="{FF2B5EF4-FFF2-40B4-BE49-F238E27FC236}">
                <a16:creationId xmlns:a16="http://schemas.microsoft.com/office/drawing/2014/main" id="{0EEFF045-5AE3-4566-9038-1DB89F98DA92}"/>
              </a:ext>
            </a:extLst>
          </p:cNvPr>
          <p:cNvSpPr/>
          <p:nvPr/>
        </p:nvSpPr>
        <p:spPr>
          <a:xfrm>
            <a:off x="304800" y="1066800"/>
            <a:ext cx="8077200" cy="1446550"/>
          </a:xfrm>
          <a:prstGeom prst="rect">
            <a:avLst/>
          </a:prstGeom>
        </p:spPr>
        <p:txBody>
          <a:bodyPr wrap="square">
            <a:spAutoFit/>
          </a:bodyPr>
          <a:lstStyle/>
          <a:p>
            <a:pPr marL="0" indent="0">
              <a:buNone/>
            </a:pPr>
            <a:r>
              <a:rPr lang="en-US" sz="1600" dirty="0"/>
              <a:t>Check the difference between two version of a file.</a:t>
            </a:r>
          </a:p>
          <a:p>
            <a:pPr marL="0" indent="0">
              <a:buNone/>
            </a:pPr>
            <a:r>
              <a:rPr lang="en-US" b="1" dirty="0">
                <a:solidFill>
                  <a:srgbClr val="FF0000"/>
                </a:solidFill>
              </a:rPr>
              <a:t>git diff &lt;commit-id of version X&gt; &lt;commit-id of version Y&gt;</a:t>
            </a:r>
          </a:p>
          <a:p>
            <a:pPr marL="0" indent="0">
              <a:buNone/>
            </a:pPr>
            <a:r>
              <a:rPr lang="en-US" b="1" dirty="0">
                <a:solidFill>
                  <a:srgbClr val="FF0000"/>
                </a:solidFill>
              </a:rPr>
              <a:t>git diff</a:t>
            </a:r>
          </a:p>
          <a:p>
            <a:pPr marL="0" indent="0">
              <a:buNone/>
            </a:pPr>
            <a:r>
              <a:rPr lang="en-US" b="1" dirty="0">
                <a:solidFill>
                  <a:srgbClr val="FF0000"/>
                </a:solidFill>
              </a:rPr>
              <a:t>git diff --staged</a:t>
            </a:r>
          </a:p>
          <a:p>
            <a:pPr marL="0" indent="0">
              <a:buNone/>
            </a:pPr>
            <a:r>
              <a:rPr lang="en-US" b="1" dirty="0">
                <a:solidFill>
                  <a:srgbClr val="FF0000"/>
                </a:solidFill>
              </a:rPr>
              <a:t>Git diff HEAD~3</a:t>
            </a:r>
          </a:p>
        </p:txBody>
      </p:sp>
    </p:spTree>
    <p:extLst>
      <p:ext uri="{BB962C8B-B14F-4D97-AF65-F5344CB8AC3E}">
        <p14:creationId xmlns:p14="http://schemas.microsoft.com/office/powerpoint/2010/main" val="505167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22B2A-D5BA-43B1-A266-E8EB1A2E624B}"/>
              </a:ext>
            </a:extLst>
          </p:cNvPr>
          <p:cNvSpPr>
            <a:spLocks noGrp="1"/>
          </p:cNvSpPr>
          <p:nvPr>
            <p:ph type="ctrTitle"/>
          </p:nvPr>
        </p:nvSpPr>
        <p:spPr/>
        <p:txBody>
          <a:bodyPr/>
          <a:lstStyle/>
          <a:p>
            <a:r>
              <a:rPr lang="en-US" dirty="0"/>
              <a:t>Git Basic Commands</a:t>
            </a:r>
            <a:endParaRPr lang="en-IN" dirty="0"/>
          </a:p>
        </p:txBody>
      </p:sp>
      <p:sp>
        <p:nvSpPr>
          <p:cNvPr id="3" name="Rectangle 2">
            <a:extLst>
              <a:ext uri="{FF2B5EF4-FFF2-40B4-BE49-F238E27FC236}">
                <a16:creationId xmlns:a16="http://schemas.microsoft.com/office/drawing/2014/main" id="{23C584BC-D2AA-42E2-898A-8A6BC02D618F}"/>
              </a:ext>
            </a:extLst>
          </p:cNvPr>
          <p:cNvSpPr/>
          <p:nvPr/>
        </p:nvSpPr>
        <p:spPr>
          <a:xfrm>
            <a:off x="533400" y="1859340"/>
            <a:ext cx="8229600" cy="2308324"/>
          </a:xfrm>
          <a:prstGeom prst="rect">
            <a:avLst/>
          </a:prstGeom>
        </p:spPr>
        <p:txBody>
          <a:bodyPr wrap="square">
            <a:spAutoFit/>
          </a:bodyPr>
          <a:lstStyle/>
          <a:p>
            <a:pPr marL="0" indent="0">
              <a:buNone/>
            </a:pPr>
            <a:r>
              <a:rPr lang="en-US" dirty="0"/>
              <a:t>Git-remote – Managed set of tracked repositories</a:t>
            </a:r>
          </a:p>
          <a:p>
            <a:pPr marL="0" indent="0">
              <a:buNone/>
            </a:pPr>
            <a:endParaRPr lang="en-US" dirty="0"/>
          </a:p>
          <a:p>
            <a:pPr marL="0" indent="0">
              <a:buNone/>
            </a:pPr>
            <a:r>
              <a:rPr lang="en-US" dirty="0">
                <a:solidFill>
                  <a:srgbClr val="FF0000"/>
                </a:solidFill>
              </a:rPr>
              <a:t>git remote –v</a:t>
            </a:r>
          </a:p>
          <a:p>
            <a:pPr marL="0" indent="0">
              <a:buNone/>
            </a:pPr>
            <a:r>
              <a:rPr lang="en-US" dirty="0">
                <a:solidFill>
                  <a:srgbClr val="FF0000"/>
                </a:solidFill>
              </a:rPr>
              <a:t>git remote add </a:t>
            </a:r>
            <a:r>
              <a:rPr lang="en-US" dirty="0" err="1">
                <a:solidFill>
                  <a:srgbClr val="FF0000"/>
                </a:solidFill>
              </a:rPr>
              <a:t>mycentral</a:t>
            </a:r>
            <a:r>
              <a:rPr lang="en-US" dirty="0">
                <a:solidFill>
                  <a:srgbClr val="FF0000"/>
                </a:solidFill>
              </a:rPr>
              <a:t> &lt;URL&gt;</a:t>
            </a:r>
          </a:p>
          <a:p>
            <a:pPr marL="0" indent="0">
              <a:buNone/>
            </a:pPr>
            <a:endParaRPr lang="en-US" dirty="0"/>
          </a:p>
          <a:p>
            <a:pPr marL="0" indent="0">
              <a:buNone/>
            </a:pPr>
            <a:r>
              <a:rPr lang="en-US" dirty="0"/>
              <a:t>Pull Request : It’s a merge operation which also needs a review done by person.</a:t>
            </a:r>
          </a:p>
          <a:p>
            <a:pPr marL="0" indent="0">
              <a:buNone/>
            </a:pPr>
            <a:r>
              <a:rPr lang="en-US" dirty="0"/>
              <a:t>Merge: Applying the changes to the master branch or other branch</a:t>
            </a:r>
            <a:endParaRPr lang="en-IN" dirty="0"/>
          </a:p>
        </p:txBody>
      </p:sp>
    </p:spTree>
    <p:extLst>
      <p:ext uri="{BB962C8B-B14F-4D97-AF65-F5344CB8AC3E}">
        <p14:creationId xmlns:p14="http://schemas.microsoft.com/office/powerpoint/2010/main" val="2931781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58DA0-7A49-4642-8E64-26735279A5BC}"/>
              </a:ext>
            </a:extLst>
          </p:cNvPr>
          <p:cNvSpPr>
            <a:spLocks noGrp="1"/>
          </p:cNvSpPr>
          <p:nvPr>
            <p:ph type="ctrTitle"/>
          </p:nvPr>
        </p:nvSpPr>
        <p:spPr/>
        <p:txBody>
          <a:bodyPr/>
          <a:lstStyle/>
          <a:p>
            <a:r>
              <a:rPr lang="en-US" dirty="0"/>
              <a:t>.gitIgnore Files</a:t>
            </a:r>
            <a:endParaRPr lang="en-IN" dirty="0"/>
          </a:p>
        </p:txBody>
      </p:sp>
      <p:sp>
        <p:nvSpPr>
          <p:cNvPr id="3" name="Rectangle 2">
            <a:extLst>
              <a:ext uri="{FF2B5EF4-FFF2-40B4-BE49-F238E27FC236}">
                <a16:creationId xmlns:a16="http://schemas.microsoft.com/office/drawing/2014/main" id="{51A5F2B8-0434-4218-A0A3-1EB15D9B5A4D}"/>
              </a:ext>
            </a:extLst>
          </p:cNvPr>
          <p:cNvSpPr/>
          <p:nvPr/>
        </p:nvSpPr>
        <p:spPr>
          <a:xfrm>
            <a:off x="381000" y="1028343"/>
            <a:ext cx="8001000" cy="3970318"/>
          </a:xfrm>
          <a:prstGeom prst="rect">
            <a:avLst/>
          </a:prstGeom>
        </p:spPr>
        <p:txBody>
          <a:bodyPr wrap="square">
            <a:spAutoFit/>
          </a:bodyPr>
          <a:lstStyle/>
          <a:p>
            <a:pPr marL="0" indent="0">
              <a:buNone/>
            </a:pPr>
            <a:r>
              <a:rPr lang="en-US" dirty="0"/>
              <a:t># ignore all .a files</a:t>
            </a:r>
          </a:p>
          <a:p>
            <a:pPr marL="0" indent="0">
              <a:buNone/>
            </a:pPr>
            <a:r>
              <a:rPr lang="en-US" dirty="0"/>
              <a:t>*.a</a:t>
            </a:r>
          </a:p>
          <a:p>
            <a:pPr marL="0" indent="0">
              <a:buNone/>
            </a:pPr>
            <a:r>
              <a:rPr lang="en-US" dirty="0"/>
              <a:t># but do track </a:t>
            </a:r>
            <a:r>
              <a:rPr lang="en-US" dirty="0" err="1"/>
              <a:t>lib.a</a:t>
            </a:r>
            <a:r>
              <a:rPr lang="en-US" dirty="0"/>
              <a:t>, even though you're ignoring .a files above</a:t>
            </a:r>
          </a:p>
          <a:p>
            <a:pPr marL="0" indent="0">
              <a:buNone/>
            </a:pPr>
            <a:r>
              <a:rPr lang="en-US" dirty="0"/>
              <a:t>!</a:t>
            </a:r>
            <a:r>
              <a:rPr lang="en-US" dirty="0" err="1"/>
              <a:t>lib.a</a:t>
            </a:r>
            <a:endParaRPr lang="en-US" dirty="0"/>
          </a:p>
          <a:p>
            <a:pPr marL="0" indent="0">
              <a:buNone/>
            </a:pPr>
            <a:r>
              <a:rPr lang="en-US" dirty="0"/>
              <a:t># only ignore the TODO file in the current directory, not subdir/TODO</a:t>
            </a:r>
          </a:p>
          <a:p>
            <a:pPr marL="0" indent="0">
              <a:buNone/>
            </a:pPr>
            <a:r>
              <a:rPr lang="en-US" dirty="0"/>
              <a:t>/TODO</a:t>
            </a:r>
          </a:p>
          <a:p>
            <a:pPr marL="0" indent="0">
              <a:buNone/>
            </a:pPr>
            <a:r>
              <a:rPr lang="en-US" dirty="0"/>
              <a:t># ignore all files in any directory named build</a:t>
            </a:r>
          </a:p>
          <a:p>
            <a:pPr marL="0" indent="0">
              <a:buNone/>
            </a:pPr>
            <a:r>
              <a:rPr lang="en-US" dirty="0"/>
              <a:t>build/</a:t>
            </a:r>
          </a:p>
          <a:p>
            <a:pPr marL="0" indent="0">
              <a:buNone/>
            </a:pPr>
            <a:r>
              <a:rPr lang="en-US" dirty="0"/>
              <a:t># ignore doc/notes.txt, but not doc/server/arch.txt</a:t>
            </a:r>
          </a:p>
          <a:p>
            <a:pPr marL="0" indent="0">
              <a:buNone/>
            </a:pPr>
            <a:r>
              <a:rPr lang="en-US" dirty="0"/>
              <a:t>doc/*.txt</a:t>
            </a:r>
          </a:p>
          <a:p>
            <a:pPr marL="0" indent="0">
              <a:buNone/>
            </a:pPr>
            <a:r>
              <a:rPr lang="en-US" dirty="0"/>
              <a:t># ignore all .pdf files in the doc/ directory and any of its subdirectories</a:t>
            </a:r>
          </a:p>
          <a:p>
            <a:pPr marL="0" indent="0">
              <a:buNone/>
            </a:pPr>
            <a:r>
              <a:rPr lang="en-US" dirty="0"/>
              <a:t>doc/**/*.pdf</a:t>
            </a:r>
            <a:endParaRPr lang="en-IN" dirty="0"/>
          </a:p>
        </p:txBody>
      </p:sp>
    </p:spTree>
    <p:extLst>
      <p:ext uri="{BB962C8B-B14F-4D97-AF65-F5344CB8AC3E}">
        <p14:creationId xmlns:p14="http://schemas.microsoft.com/office/powerpoint/2010/main" val="1930357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ctrTitle"/>
          </p:nvPr>
        </p:nvSpPr>
        <p:spPr/>
        <p:txBody>
          <a:bodyPr/>
          <a:lstStyle/>
          <a:p>
            <a:r>
              <a:rPr lang="en-US" dirty="0"/>
              <a:t>Centralized Version Control Systems</a:t>
            </a:r>
          </a:p>
        </p:txBody>
      </p:sp>
      <p:pic>
        <p:nvPicPr>
          <p:cNvPr id="3" name="Content Placeholder 7">
            <a:extLst>
              <a:ext uri="{FF2B5EF4-FFF2-40B4-BE49-F238E27FC236}">
                <a16:creationId xmlns:a16="http://schemas.microsoft.com/office/drawing/2014/main" id="{B62A381B-7050-4CFB-A008-DF9CD113FED4}"/>
              </a:ext>
            </a:extLst>
          </p:cNvPr>
          <p:cNvPicPr>
            <a:picLocks noChangeAspect="1"/>
          </p:cNvPicPr>
          <p:nvPr/>
        </p:nvPicPr>
        <p:blipFill>
          <a:blip r:embed="rId2"/>
          <a:stretch>
            <a:fillRect/>
          </a:stretch>
        </p:blipFill>
        <p:spPr>
          <a:xfrm>
            <a:off x="1600200" y="1371600"/>
            <a:ext cx="6252763" cy="4351338"/>
          </a:xfrm>
          <a:prstGeom prst="rect">
            <a:avLst/>
          </a:prstGeom>
        </p:spPr>
      </p:pic>
    </p:spTree>
    <p:extLst>
      <p:ext uri="{BB962C8B-B14F-4D97-AF65-F5344CB8AC3E}">
        <p14:creationId xmlns:p14="http://schemas.microsoft.com/office/powerpoint/2010/main" val="776981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2D74-32CB-4405-A09F-FFDFE8197152}"/>
              </a:ext>
            </a:extLst>
          </p:cNvPr>
          <p:cNvSpPr>
            <a:spLocks noGrp="1"/>
          </p:cNvSpPr>
          <p:nvPr>
            <p:ph type="ctrTitle"/>
          </p:nvPr>
        </p:nvSpPr>
        <p:spPr/>
        <p:txBody>
          <a:bodyPr/>
          <a:lstStyle/>
          <a:p>
            <a:r>
              <a:rPr lang="en-US" dirty="0" err="1"/>
              <a:t>CentralizedVersion</a:t>
            </a:r>
            <a:r>
              <a:rPr lang="en-US" dirty="0"/>
              <a:t> Control System</a:t>
            </a:r>
            <a:endParaRPr lang="en-IN" dirty="0"/>
          </a:p>
        </p:txBody>
      </p:sp>
      <p:pic>
        <p:nvPicPr>
          <p:cNvPr id="3" name="Picture 2">
            <a:extLst>
              <a:ext uri="{FF2B5EF4-FFF2-40B4-BE49-F238E27FC236}">
                <a16:creationId xmlns:a16="http://schemas.microsoft.com/office/drawing/2014/main" id="{11EC491A-F8A3-4DC1-BCBB-1588BDDB9D99}"/>
              </a:ext>
            </a:extLst>
          </p:cNvPr>
          <p:cNvPicPr>
            <a:picLocks noChangeAspect="1"/>
          </p:cNvPicPr>
          <p:nvPr/>
        </p:nvPicPr>
        <p:blipFill>
          <a:blip r:embed="rId2"/>
          <a:stretch>
            <a:fillRect/>
          </a:stretch>
        </p:blipFill>
        <p:spPr>
          <a:xfrm>
            <a:off x="76201" y="1309687"/>
            <a:ext cx="8991600" cy="4238625"/>
          </a:xfrm>
          <a:prstGeom prst="rect">
            <a:avLst/>
          </a:prstGeom>
        </p:spPr>
      </p:pic>
    </p:spTree>
    <p:extLst>
      <p:ext uri="{BB962C8B-B14F-4D97-AF65-F5344CB8AC3E}">
        <p14:creationId xmlns:p14="http://schemas.microsoft.com/office/powerpoint/2010/main" val="2525781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5F672-0340-40C0-8F7E-D5646BC7CFCA}"/>
              </a:ext>
            </a:extLst>
          </p:cNvPr>
          <p:cNvSpPr>
            <a:spLocks noGrp="1"/>
          </p:cNvSpPr>
          <p:nvPr>
            <p:ph type="ctrTitle"/>
          </p:nvPr>
        </p:nvSpPr>
        <p:spPr/>
        <p:txBody>
          <a:bodyPr/>
          <a:lstStyle/>
          <a:p>
            <a:r>
              <a:rPr lang="en-US" dirty="0"/>
              <a:t>Distributed Version Control Systems</a:t>
            </a:r>
            <a:endParaRPr lang="en-IN" dirty="0"/>
          </a:p>
        </p:txBody>
      </p:sp>
      <p:pic>
        <p:nvPicPr>
          <p:cNvPr id="3" name="Content Placeholder 5">
            <a:extLst>
              <a:ext uri="{FF2B5EF4-FFF2-40B4-BE49-F238E27FC236}">
                <a16:creationId xmlns:a16="http://schemas.microsoft.com/office/drawing/2014/main" id="{E866A8DC-198E-42F6-81B2-4D1887ADC3C6}"/>
              </a:ext>
            </a:extLst>
          </p:cNvPr>
          <p:cNvPicPr>
            <a:picLocks noChangeAspect="1"/>
          </p:cNvPicPr>
          <p:nvPr/>
        </p:nvPicPr>
        <p:blipFill>
          <a:blip r:embed="rId2"/>
          <a:stretch>
            <a:fillRect/>
          </a:stretch>
        </p:blipFill>
        <p:spPr>
          <a:xfrm>
            <a:off x="2514600" y="1371600"/>
            <a:ext cx="3747765" cy="4351338"/>
          </a:xfrm>
          <a:prstGeom prst="rect">
            <a:avLst/>
          </a:prstGeom>
        </p:spPr>
      </p:pic>
    </p:spTree>
    <p:extLst>
      <p:ext uri="{BB962C8B-B14F-4D97-AF65-F5344CB8AC3E}">
        <p14:creationId xmlns:p14="http://schemas.microsoft.com/office/powerpoint/2010/main" val="2753301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0184-2C68-4F96-8CD2-5E2824219252}"/>
              </a:ext>
            </a:extLst>
          </p:cNvPr>
          <p:cNvSpPr>
            <a:spLocks noGrp="1"/>
          </p:cNvSpPr>
          <p:nvPr>
            <p:ph type="ctrTitle"/>
          </p:nvPr>
        </p:nvSpPr>
        <p:spPr/>
        <p:txBody>
          <a:bodyPr/>
          <a:lstStyle/>
          <a:p>
            <a:r>
              <a:rPr lang="en-US" dirty="0"/>
              <a:t>Distributed Version Control System</a:t>
            </a:r>
            <a:endParaRPr lang="en-IN" dirty="0"/>
          </a:p>
        </p:txBody>
      </p:sp>
      <p:pic>
        <p:nvPicPr>
          <p:cNvPr id="3" name="Content Placeholder 2">
            <a:extLst>
              <a:ext uri="{FF2B5EF4-FFF2-40B4-BE49-F238E27FC236}">
                <a16:creationId xmlns:a16="http://schemas.microsoft.com/office/drawing/2014/main" id="{5346F788-94A9-48AA-8DCA-AC08D538B7C9}"/>
              </a:ext>
            </a:extLst>
          </p:cNvPr>
          <p:cNvPicPr>
            <a:picLocks noChangeAspect="1"/>
          </p:cNvPicPr>
          <p:nvPr/>
        </p:nvPicPr>
        <p:blipFill>
          <a:blip r:embed="rId2"/>
          <a:stretch>
            <a:fillRect/>
          </a:stretch>
        </p:blipFill>
        <p:spPr>
          <a:xfrm>
            <a:off x="28852" y="1447800"/>
            <a:ext cx="8763000" cy="4351338"/>
          </a:xfrm>
          <a:prstGeom prst="rect">
            <a:avLst/>
          </a:prstGeom>
        </p:spPr>
      </p:pic>
    </p:spTree>
    <p:extLst>
      <p:ext uri="{BB962C8B-B14F-4D97-AF65-F5344CB8AC3E}">
        <p14:creationId xmlns:p14="http://schemas.microsoft.com/office/powerpoint/2010/main" val="1368881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98955-E120-4165-963E-FFEBF9722235}"/>
              </a:ext>
            </a:extLst>
          </p:cNvPr>
          <p:cNvSpPr>
            <a:spLocks noGrp="1"/>
          </p:cNvSpPr>
          <p:nvPr>
            <p:ph type="ctrTitle"/>
          </p:nvPr>
        </p:nvSpPr>
        <p:spPr/>
        <p:txBody>
          <a:bodyPr/>
          <a:lstStyle/>
          <a:p>
            <a:r>
              <a:rPr lang="en-US" dirty="0"/>
              <a:t>Comparison of VCS and DVCS</a:t>
            </a:r>
            <a:endParaRPr lang="en-IN" dirty="0"/>
          </a:p>
        </p:txBody>
      </p:sp>
      <p:pic>
        <p:nvPicPr>
          <p:cNvPr id="3" name="Content Placeholder 4">
            <a:extLst>
              <a:ext uri="{FF2B5EF4-FFF2-40B4-BE49-F238E27FC236}">
                <a16:creationId xmlns:a16="http://schemas.microsoft.com/office/drawing/2014/main" id="{72A0F8BC-2899-4395-94FD-ED5740C96CED}"/>
              </a:ext>
            </a:extLst>
          </p:cNvPr>
          <p:cNvPicPr>
            <a:picLocks noChangeAspect="1"/>
          </p:cNvPicPr>
          <p:nvPr/>
        </p:nvPicPr>
        <p:blipFill>
          <a:blip r:embed="rId2"/>
          <a:stretch>
            <a:fillRect/>
          </a:stretch>
        </p:blipFill>
        <p:spPr>
          <a:xfrm>
            <a:off x="0" y="1066800"/>
            <a:ext cx="8915401" cy="5105400"/>
          </a:xfrm>
          <a:prstGeom prst="rect">
            <a:avLst/>
          </a:prstGeom>
        </p:spPr>
      </p:pic>
    </p:spTree>
    <p:extLst>
      <p:ext uri="{BB962C8B-B14F-4D97-AF65-F5344CB8AC3E}">
        <p14:creationId xmlns:p14="http://schemas.microsoft.com/office/powerpoint/2010/main" val="1824095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FC7BB-695F-48D0-BCFC-D45A9A8CE4B2}"/>
              </a:ext>
            </a:extLst>
          </p:cNvPr>
          <p:cNvSpPr>
            <a:spLocks noGrp="1"/>
          </p:cNvSpPr>
          <p:nvPr>
            <p:ph type="ctrTitle"/>
          </p:nvPr>
        </p:nvSpPr>
        <p:spPr/>
        <p:txBody>
          <a:bodyPr/>
          <a:lstStyle/>
          <a:p>
            <a:r>
              <a:rPr lang="en-US" dirty="0"/>
              <a:t>Difference between DVCS and CVCS</a:t>
            </a:r>
            <a:endParaRPr lang="en-IN" dirty="0"/>
          </a:p>
        </p:txBody>
      </p:sp>
      <p:pic>
        <p:nvPicPr>
          <p:cNvPr id="3" name="Picture 2">
            <a:extLst>
              <a:ext uri="{FF2B5EF4-FFF2-40B4-BE49-F238E27FC236}">
                <a16:creationId xmlns:a16="http://schemas.microsoft.com/office/drawing/2014/main" id="{693BB6F5-6B3F-4478-8940-8D4787C4665C}"/>
              </a:ext>
            </a:extLst>
          </p:cNvPr>
          <p:cNvPicPr>
            <a:picLocks noChangeAspect="1"/>
          </p:cNvPicPr>
          <p:nvPr/>
        </p:nvPicPr>
        <p:blipFill>
          <a:blip r:embed="rId2"/>
          <a:stretch>
            <a:fillRect/>
          </a:stretch>
        </p:blipFill>
        <p:spPr>
          <a:xfrm>
            <a:off x="228600" y="1219200"/>
            <a:ext cx="8839200" cy="4591050"/>
          </a:xfrm>
          <a:prstGeom prst="rect">
            <a:avLst/>
          </a:prstGeom>
        </p:spPr>
      </p:pic>
    </p:spTree>
    <p:extLst>
      <p:ext uri="{BB962C8B-B14F-4D97-AF65-F5344CB8AC3E}">
        <p14:creationId xmlns:p14="http://schemas.microsoft.com/office/powerpoint/2010/main" val="2315815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48D3B-DCD6-44DD-8367-CA0AD3539171}"/>
              </a:ext>
            </a:extLst>
          </p:cNvPr>
          <p:cNvSpPr>
            <a:spLocks noGrp="1"/>
          </p:cNvSpPr>
          <p:nvPr>
            <p:ph type="ctrTitle"/>
          </p:nvPr>
        </p:nvSpPr>
        <p:spPr/>
        <p:txBody>
          <a:bodyPr/>
          <a:lstStyle/>
          <a:p>
            <a:r>
              <a:rPr lang="en-US" dirty="0"/>
              <a:t>What is GIT?</a:t>
            </a:r>
            <a:endParaRPr lang="en-IN" dirty="0"/>
          </a:p>
        </p:txBody>
      </p:sp>
      <p:sp>
        <p:nvSpPr>
          <p:cNvPr id="3" name="Rectangle 2">
            <a:extLst>
              <a:ext uri="{FF2B5EF4-FFF2-40B4-BE49-F238E27FC236}">
                <a16:creationId xmlns:a16="http://schemas.microsoft.com/office/drawing/2014/main" id="{F1A9BB36-030D-412B-BA81-FB0C22CF1845}"/>
              </a:ext>
            </a:extLst>
          </p:cNvPr>
          <p:cNvSpPr/>
          <p:nvPr/>
        </p:nvSpPr>
        <p:spPr>
          <a:xfrm>
            <a:off x="457200" y="1120676"/>
            <a:ext cx="7772400" cy="1477328"/>
          </a:xfrm>
          <a:prstGeom prst="rect">
            <a:avLst/>
          </a:prstGeom>
        </p:spPr>
        <p:txBody>
          <a:bodyPr wrap="square">
            <a:spAutoFit/>
          </a:bodyPr>
          <a:lstStyle/>
          <a:p>
            <a:pPr marL="0" indent="0">
              <a:buNone/>
            </a:pPr>
            <a:r>
              <a:rPr lang="en-US" dirty="0"/>
              <a:t>Git is a version-control system for tracking changes in computer files and coordinating work on those files among multiple people. It is primarily used for source-code management in software development, but it can be used to keep track of changes in any set of files.</a:t>
            </a:r>
            <a:endParaRPr lang="en-IN" dirty="0"/>
          </a:p>
        </p:txBody>
      </p:sp>
    </p:spTree>
    <p:extLst>
      <p:ext uri="{BB962C8B-B14F-4D97-AF65-F5344CB8AC3E}">
        <p14:creationId xmlns:p14="http://schemas.microsoft.com/office/powerpoint/2010/main" val="804611950"/>
      </p:ext>
    </p:extLst>
  </p:cSld>
  <p:clrMapOvr>
    <a:masterClrMapping/>
  </p:clrMapOvr>
</p:sld>
</file>

<file path=ppt/theme/theme1.xml><?xml version="1.0" encoding="utf-8"?>
<a:theme xmlns:a="http://schemas.openxmlformats.org/drawingml/2006/main" name="Default Presentation - Template">
  <a:themeElements>
    <a:clrScheme name="Default Presentation -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Presentation - 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Verdana" pitchFamily="34" charset="0"/>
          </a:defRPr>
        </a:defPPr>
      </a:lstStyle>
    </a:lnDef>
  </a:objectDefaults>
  <a:extraClrSchemeLst>
    <a:extraClrScheme>
      <a:clrScheme name="Default Presentation -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Presentation -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Presentation -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Presentation -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Presentation -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Presentation -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Presentation -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3 Two Column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4 Quo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5 Three colum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6 Image and tex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2_2 Blank - use for char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3_2 Blank - use for char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erficient Theme">
  <a:themeElements>
    <a:clrScheme name="Perficient Theme 1">
      <a:dk1>
        <a:srgbClr val="2C4048"/>
      </a:dk1>
      <a:lt1>
        <a:srgbClr val="FFFFFF"/>
      </a:lt1>
      <a:dk2>
        <a:srgbClr val="000000"/>
      </a:dk2>
      <a:lt2>
        <a:srgbClr val="808080"/>
      </a:lt2>
      <a:accent1>
        <a:srgbClr val="A91120"/>
      </a:accent1>
      <a:accent2>
        <a:srgbClr val="DF6421"/>
      </a:accent2>
      <a:accent3>
        <a:srgbClr val="FFFFFF"/>
      </a:accent3>
      <a:accent4>
        <a:srgbClr val="24353C"/>
      </a:accent4>
      <a:accent5>
        <a:srgbClr val="D1AAAB"/>
      </a:accent5>
      <a:accent6>
        <a:srgbClr val="CA5A1D"/>
      </a:accent6>
      <a:hlink>
        <a:srgbClr val="CCCCFF"/>
      </a:hlink>
      <a:folHlink>
        <a:srgbClr val="B2B2B2"/>
      </a:folHlink>
    </a:clrScheme>
    <a:fontScheme name="Perficient Theme">
      <a:majorFont>
        <a:latin typeface="Verdana"/>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erficient Theme 1">
        <a:dk1>
          <a:srgbClr val="2C4048"/>
        </a:dk1>
        <a:lt1>
          <a:srgbClr val="FFFFFF"/>
        </a:lt1>
        <a:dk2>
          <a:srgbClr val="000000"/>
        </a:dk2>
        <a:lt2>
          <a:srgbClr val="808080"/>
        </a:lt2>
        <a:accent1>
          <a:srgbClr val="A91120"/>
        </a:accent1>
        <a:accent2>
          <a:srgbClr val="DF6421"/>
        </a:accent2>
        <a:accent3>
          <a:srgbClr val="FFFFFF"/>
        </a:accent3>
        <a:accent4>
          <a:srgbClr val="24353C"/>
        </a:accent4>
        <a:accent5>
          <a:srgbClr val="D1AAAB"/>
        </a:accent5>
        <a:accent6>
          <a:srgbClr val="CA5A1D"/>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Perficient Theme">
  <a:themeElements>
    <a:clrScheme name="1_Perficient Theme 1">
      <a:dk1>
        <a:srgbClr val="2C4048"/>
      </a:dk1>
      <a:lt1>
        <a:srgbClr val="FFFFFF"/>
      </a:lt1>
      <a:dk2>
        <a:srgbClr val="000000"/>
      </a:dk2>
      <a:lt2>
        <a:srgbClr val="808080"/>
      </a:lt2>
      <a:accent1>
        <a:srgbClr val="A91120"/>
      </a:accent1>
      <a:accent2>
        <a:srgbClr val="DF6421"/>
      </a:accent2>
      <a:accent3>
        <a:srgbClr val="FFFFFF"/>
      </a:accent3>
      <a:accent4>
        <a:srgbClr val="24353C"/>
      </a:accent4>
      <a:accent5>
        <a:srgbClr val="D1AAAB"/>
      </a:accent5>
      <a:accent6>
        <a:srgbClr val="CA5A1D"/>
      </a:accent6>
      <a:hlink>
        <a:srgbClr val="CCCCFF"/>
      </a:hlink>
      <a:folHlink>
        <a:srgbClr val="B2B2B2"/>
      </a:folHlink>
    </a:clrScheme>
    <a:fontScheme name="1_Perficient Theme">
      <a:majorFont>
        <a:latin typeface="Verdana"/>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Perficient Theme 1">
        <a:dk1>
          <a:srgbClr val="2C4048"/>
        </a:dk1>
        <a:lt1>
          <a:srgbClr val="FFFFFF"/>
        </a:lt1>
        <a:dk2>
          <a:srgbClr val="000000"/>
        </a:dk2>
        <a:lt2>
          <a:srgbClr val="808080"/>
        </a:lt2>
        <a:accent1>
          <a:srgbClr val="A91120"/>
        </a:accent1>
        <a:accent2>
          <a:srgbClr val="DF6421"/>
        </a:accent2>
        <a:accent3>
          <a:srgbClr val="FFFFFF"/>
        </a:accent3>
        <a:accent4>
          <a:srgbClr val="24353C"/>
        </a:accent4>
        <a:accent5>
          <a:srgbClr val="D1AAAB"/>
        </a:accent5>
        <a:accent6>
          <a:srgbClr val="CA5A1D"/>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itle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CFDD3D8-0855-4CF4-8194-893A65264778}" vid="{420E81B4-8B44-4C87-AA30-B4451478A876}"/>
    </a:ext>
  </a:extLst>
</a:theme>
</file>

<file path=ppt/theme/theme5.xml><?xml version="1.0" encoding="utf-8"?>
<a:theme xmlns:a="http://schemas.openxmlformats.org/drawingml/2006/main" name="Body Copy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CFDD3D8-0855-4CF4-8194-893A65264778}" vid="{D6285F48-28E9-40E9-B4B4-6C0CCEF60017}"/>
    </a:ext>
  </a:extLst>
</a:theme>
</file>

<file path=ppt/theme/theme6.xml><?xml version="1.0" encoding="utf-8"?>
<a:theme xmlns:a="http://schemas.openxmlformats.org/drawingml/2006/main" name="Section Divid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CFDD3D8-0855-4CF4-8194-893A65264778}" vid="{3F96E921-8F89-40B5-AEDE-222A820EE303}"/>
    </a:ext>
  </a:extLst>
</a:theme>
</file>

<file path=ppt/theme/theme7.xml><?xml version="1.0" encoding="utf-8"?>
<a:theme xmlns:a="http://schemas.openxmlformats.org/drawingml/2006/main" name="QandA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CFDD3D8-0855-4CF4-8194-893A65264778}" vid="{746E71A4-6A22-435C-A488-EC293F0A1413}"/>
    </a:ext>
  </a:extLst>
</a:theme>
</file>

<file path=ppt/theme/theme8.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2 Blank - use for char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Presentation - Template</Template>
  <TotalTime>54880</TotalTime>
  <Words>958</Words>
  <Application>Microsoft Office PowerPoint</Application>
  <PresentationFormat>On-screen Show (4:3)</PresentationFormat>
  <Paragraphs>138</Paragraphs>
  <Slides>26</Slides>
  <Notes>0</Notes>
  <HiddenSlides>0</HiddenSlides>
  <MMClips>0</MMClips>
  <ScaleCrop>false</ScaleCrop>
  <HeadingPairs>
    <vt:vector size="6" baseType="variant">
      <vt:variant>
        <vt:lpstr>Fonts Used</vt:lpstr>
      </vt:variant>
      <vt:variant>
        <vt:i4>6</vt:i4>
      </vt:variant>
      <vt:variant>
        <vt:lpstr>Theme</vt:lpstr>
      </vt:variant>
      <vt:variant>
        <vt:i4>15</vt:i4>
      </vt:variant>
      <vt:variant>
        <vt:lpstr>Slide Titles</vt:lpstr>
      </vt:variant>
      <vt:variant>
        <vt:i4>26</vt:i4>
      </vt:variant>
    </vt:vector>
  </HeadingPairs>
  <TitlesOfParts>
    <vt:vector size="47" baseType="lpstr">
      <vt:lpstr>Arial</vt:lpstr>
      <vt:lpstr>Arial Narrow</vt:lpstr>
      <vt:lpstr>Calibri</vt:lpstr>
      <vt:lpstr>Times New Roman</vt:lpstr>
      <vt:lpstr>Verdana</vt:lpstr>
      <vt:lpstr>Webdings</vt:lpstr>
      <vt:lpstr>Default Presentation - Template</vt:lpstr>
      <vt:lpstr>Perficient Theme</vt:lpstr>
      <vt:lpstr>1_Perficient Theme</vt:lpstr>
      <vt:lpstr>Title Slide</vt:lpstr>
      <vt:lpstr>Body Copy Slide</vt:lpstr>
      <vt:lpstr>Section Divider</vt:lpstr>
      <vt:lpstr>QandA Slide</vt:lpstr>
      <vt:lpstr>Theme1</vt:lpstr>
      <vt:lpstr>2 Blank - use for charts</vt:lpstr>
      <vt:lpstr>3 Two Column </vt:lpstr>
      <vt:lpstr>4 Quote</vt:lpstr>
      <vt:lpstr>5 Three column</vt:lpstr>
      <vt:lpstr>6 Image and text</vt:lpstr>
      <vt:lpstr>2_2 Blank - use for charts</vt:lpstr>
      <vt:lpstr>3_2 Blank - use for charts</vt:lpstr>
      <vt:lpstr>PowerPoint Presentation</vt:lpstr>
      <vt:lpstr>Local Version Control</vt:lpstr>
      <vt:lpstr>Centralized Version Control Systems</vt:lpstr>
      <vt:lpstr>CentralizedVersion Control System</vt:lpstr>
      <vt:lpstr>Distributed Version Control Systems</vt:lpstr>
      <vt:lpstr>Distributed Version Control System</vt:lpstr>
      <vt:lpstr>Comparison of VCS and DVCS</vt:lpstr>
      <vt:lpstr>Difference between DVCS and CVCS</vt:lpstr>
      <vt:lpstr>What is GIT?</vt:lpstr>
      <vt:lpstr>Repositories</vt:lpstr>
      <vt:lpstr>GIT Lifecycle</vt:lpstr>
      <vt:lpstr>LifeCycle</vt:lpstr>
      <vt:lpstr>Working Tree &amp; File Status</vt:lpstr>
      <vt:lpstr>COMMIT</vt:lpstr>
      <vt:lpstr>Other DVCS tools</vt:lpstr>
      <vt:lpstr>Installting Git</vt:lpstr>
      <vt:lpstr>Global Details</vt:lpstr>
      <vt:lpstr>Common Activity</vt:lpstr>
      <vt:lpstr>Git Basic Commands</vt:lpstr>
      <vt:lpstr>Git Basic Commands</vt:lpstr>
      <vt:lpstr>Git Basic Commands</vt:lpstr>
      <vt:lpstr>Git Basic Commands</vt:lpstr>
      <vt:lpstr>Git Basic Commands</vt:lpstr>
      <vt:lpstr>Git Basic Commands</vt:lpstr>
      <vt:lpstr>Git Basic Commands</vt:lpstr>
      <vt:lpstr>.gitIgnore Files</vt:lpstr>
    </vt:vector>
  </TitlesOfParts>
  <Company>Vertecon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Being Successful at Perficient</dc:title>
  <dc:subject>GDC Boot Camp</dc:subject>
  <dc:creator>Ron Cutadean</dc:creator>
  <cp:keywords>Competencies Skills Abilities Success Values Traits</cp:keywords>
  <dc:description>Originally developed on February 6, 2008.</dc:description>
  <cp:lastModifiedBy>Parthiban Ramakrishnamurthy</cp:lastModifiedBy>
  <cp:revision>2132</cp:revision>
  <dcterms:created xsi:type="dcterms:W3CDTF">2009-04-03T01:25:25Z</dcterms:created>
  <dcterms:modified xsi:type="dcterms:W3CDTF">2020-01-21T08:11:14Z</dcterms:modified>
  <cp:category>Boot Camp and Orientation Training</cp:category>
</cp:coreProperties>
</file>